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0" r:id="rId5"/>
    <p:sldId id="261" r:id="rId6"/>
    <p:sldId id="262" r:id="rId7"/>
    <p:sldId id="263" r:id="rId8"/>
    <p:sldId id="259" r:id="rId9"/>
    <p:sldId id="264" r:id="rId10"/>
    <p:sldId id="265" r:id="rId11"/>
    <p:sldId id="266" r:id="rId12"/>
    <p:sldId id="267" r:id="rId13"/>
    <p:sldId id="268" r:id="rId14"/>
    <p:sldId id="269" r:id="rId15"/>
    <p:sldId id="271" r:id="rId16"/>
    <p:sldId id="270" r:id="rId17"/>
    <p:sldId id="272" r:id="rId18"/>
  </p:sldIdLst>
  <p:sldSz cx="12192000" cy="6858000"/>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FF0066"/>
    <a:srgbClr val="6C94A7"/>
    <a:srgbClr val="0079B0"/>
    <a:srgbClr val="FFFF66"/>
    <a:srgbClr val="08991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3447" autoAdjust="0"/>
  </p:normalViewPr>
  <p:slideViewPr>
    <p:cSldViewPr snapToGrid="0">
      <p:cViewPr varScale="1">
        <p:scale>
          <a:sx n="52" d="100"/>
          <a:sy n="52" d="100"/>
        </p:scale>
        <p:origin x="1136" y="2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B6BB3A8-113F-9FCE-3D5F-C5B0C9DCA8AC}"/>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p>
        </p:txBody>
      </p:sp>
      <p:sp>
        <p:nvSpPr>
          <p:cNvPr id="3" name="Subtítulo 2">
            <a:extLst>
              <a:ext uri="{FF2B5EF4-FFF2-40B4-BE49-F238E27FC236}">
                <a16:creationId xmlns:a16="http://schemas.microsoft.com/office/drawing/2014/main" id="{CE3F54DC-BF02-F5FE-C650-40A37767D95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p>
        </p:txBody>
      </p:sp>
      <p:sp>
        <p:nvSpPr>
          <p:cNvPr id="4" name="Marcador de fecha 3">
            <a:extLst>
              <a:ext uri="{FF2B5EF4-FFF2-40B4-BE49-F238E27FC236}">
                <a16:creationId xmlns:a16="http://schemas.microsoft.com/office/drawing/2014/main" id="{2ABF0126-F89B-894A-2B94-4573CBDC675C}"/>
              </a:ext>
            </a:extLst>
          </p:cNvPr>
          <p:cNvSpPr>
            <a:spLocks noGrp="1"/>
          </p:cNvSpPr>
          <p:nvPr>
            <p:ph type="dt" sz="half" idx="10"/>
          </p:nvPr>
        </p:nvSpPr>
        <p:spPr/>
        <p:txBody>
          <a:bodyPr/>
          <a:lstStyle/>
          <a:p>
            <a:fld id="{2C3F5A02-EBCA-4CC5-8B62-EDC3875010A1}" type="datetimeFigureOut">
              <a:rPr lang="es-ES" smtClean="0"/>
              <a:t>02/12/2025</a:t>
            </a:fld>
            <a:endParaRPr lang="es-ES"/>
          </a:p>
        </p:txBody>
      </p:sp>
      <p:sp>
        <p:nvSpPr>
          <p:cNvPr id="5" name="Marcador de pie de página 4">
            <a:extLst>
              <a:ext uri="{FF2B5EF4-FFF2-40B4-BE49-F238E27FC236}">
                <a16:creationId xmlns:a16="http://schemas.microsoft.com/office/drawing/2014/main" id="{3D23BBF0-AA21-5B3A-3925-8751CB433E89}"/>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E3A93E65-3609-47EC-06AD-CE0A0A173367}"/>
              </a:ext>
            </a:extLst>
          </p:cNvPr>
          <p:cNvSpPr>
            <a:spLocks noGrp="1"/>
          </p:cNvSpPr>
          <p:nvPr>
            <p:ph type="sldNum" sz="quarter" idx="12"/>
          </p:nvPr>
        </p:nvSpPr>
        <p:spPr/>
        <p:txBody>
          <a:bodyPr/>
          <a:lstStyle/>
          <a:p>
            <a:fld id="{EB1BA4EC-F5C6-44FC-88CE-2212A1EB1BD3}" type="slidenum">
              <a:rPr lang="es-ES" smtClean="0"/>
              <a:t>‹Nº›</a:t>
            </a:fld>
            <a:endParaRPr lang="es-ES"/>
          </a:p>
        </p:txBody>
      </p:sp>
    </p:spTree>
    <p:extLst>
      <p:ext uri="{BB962C8B-B14F-4D97-AF65-F5344CB8AC3E}">
        <p14:creationId xmlns:p14="http://schemas.microsoft.com/office/powerpoint/2010/main" val="23928142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43E0C88-48DF-BBD3-CAFA-191D85EB3D9C}"/>
              </a:ext>
            </a:extLst>
          </p:cNvPr>
          <p:cNvSpPr>
            <a:spLocks noGrp="1"/>
          </p:cNvSpPr>
          <p:nvPr>
            <p:ph type="title"/>
          </p:nvPr>
        </p:nvSpPr>
        <p:spPr/>
        <p:txBody>
          <a:bodyPr/>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B3CAF56E-A62D-30CD-B183-9CD25E3B9137}"/>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1F9E8A24-A0B3-22C8-E092-4783434994E6}"/>
              </a:ext>
            </a:extLst>
          </p:cNvPr>
          <p:cNvSpPr>
            <a:spLocks noGrp="1"/>
          </p:cNvSpPr>
          <p:nvPr>
            <p:ph type="dt" sz="half" idx="10"/>
          </p:nvPr>
        </p:nvSpPr>
        <p:spPr/>
        <p:txBody>
          <a:bodyPr/>
          <a:lstStyle/>
          <a:p>
            <a:fld id="{2C3F5A02-EBCA-4CC5-8B62-EDC3875010A1}" type="datetimeFigureOut">
              <a:rPr lang="es-ES" smtClean="0"/>
              <a:t>02/12/2025</a:t>
            </a:fld>
            <a:endParaRPr lang="es-ES"/>
          </a:p>
        </p:txBody>
      </p:sp>
      <p:sp>
        <p:nvSpPr>
          <p:cNvPr id="5" name="Marcador de pie de página 4">
            <a:extLst>
              <a:ext uri="{FF2B5EF4-FFF2-40B4-BE49-F238E27FC236}">
                <a16:creationId xmlns:a16="http://schemas.microsoft.com/office/drawing/2014/main" id="{7A125880-4EE0-B5DC-6FD9-549A19E3A38D}"/>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EFEC6F99-8331-E631-B996-8465CEBB4EDB}"/>
              </a:ext>
            </a:extLst>
          </p:cNvPr>
          <p:cNvSpPr>
            <a:spLocks noGrp="1"/>
          </p:cNvSpPr>
          <p:nvPr>
            <p:ph type="sldNum" sz="quarter" idx="12"/>
          </p:nvPr>
        </p:nvSpPr>
        <p:spPr/>
        <p:txBody>
          <a:bodyPr/>
          <a:lstStyle/>
          <a:p>
            <a:fld id="{EB1BA4EC-F5C6-44FC-88CE-2212A1EB1BD3}" type="slidenum">
              <a:rPr lang="es-ES" smtClean="0"/>
              <a:t>‹Nº›</a:t>
            </a:fld>
            <a:endParaRPr lang="es-ES"/>
          </a:p>
        </p:txBody>
      </p:sp>
    </p:spTree>
    <p:extLst>
      <p:ext uri="{BB962C8B-B14F-4D97-AF65-F5344CB8AC3E}">
        <p14:creationId xmlns:p14="http://schemas.microsoft.com/office/powerpoint/2010/main" val="2482183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C1845688-2C50-5726-55F7-00EAA05CCA41}"/>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4CE8BF6B-88DA-6A1F-5AC5-8439FA0B8069}"/>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F3DD2CD7-0D33-33EF-4835-1CEDF4E81030}"/>
              </a:ext>
            </a:extLst>
          </p:cNvPr>
          <p:cNvSpPr>
            <a:spLocks noGrp="1"/>
          </p:cNvSpPr>
          <p:nvPr>
            <p:ph type="dt" sz="half" idx="10"/>
          </p:nvPr>
        </p:nvSpPr>
        <p:spPr/>
        <p:txBody>
          <a:bodyPr/>
          <a:lstStyle/>
          <a:p>
            <a:fld id="{2C3F5A02-EBCA-4CC5-8B62-EDC3875010A1}" type="datetimeFigureOut">
              <a:rPr lang="es-ES" smtClean="0"/>
              <a:t>02/12/2025</a:t>
            </a:fld>
            <a:endParaRPr lang="es-ES"/>
          </a:p>
        </p:txBody>
      </p:sp>
      <p:sp>
        <p:nvSpPr>
          <p:cNvPr id="5" name="Marcador de pie de página 4">
            <a:extLst>
              <a:ext uri="{FF2B5EF4-FFF2-40B4-BE49-F238E27FC236}">
                <a16:creationId xmlns:a16="http://schemas.microsoft.com/office/drawing/2014/main" id="{E12078A9-4358-4F6E-46C5-93943A1638D6}"/>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E18AD22C-8A52-C0DF-8B11-5D351D615E30}"/>
              </a:ext>
            </a:extLst>
          </p:cNvPr>
          <p:cNvSpPr>
            <a:spLocks noGrp="1"/>
          </p:cNvSpPr>
          <p:nvPr>
            <p:ph type="sldNum" sz="quarter" idx="12"/>
          </p:nvPr>
        </p:nvSpPr>
        <p:spPr/>
        <p:txBody>
          <a:bodyPr/>
          <a:lstStyle/>
          <a:p>
            <a:fld id="{EB1BA4EC-F5C6-44FC-88CE-2212A1EB1BD3}" type="slidenum">
              <a:rPr lang="es-ES" smtClean="0"/>
              <a:t>‹Nº›</a:t>
            </a:fld>
            <a:endParaRPr lang="es-ES"/>
          </a:p>
        </p:txBody>
      </p:sp>
    </p:spTree>
    <p:extLst>
      <p:ext uri="{BB962C8B-B14F-4D97-AF65-F5344CB8AC3E}">
        <p14:creationId xmlns:p14="http://schemas.microsoft.com/office/powerpoint/2010/main" val="13139365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4A170F3-63BC-A52E-A904-393E1589CD03}"/>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7F017D54-3E19-2C4C-02EC-A38C6DBB0D11}"/>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544AC48C-8030-E415-2AB6-220BD3EF0E36}"/>
              </a:ext>
            </a:extLst>
          </p:cNvPr>
          <p:cNvSpPr>
            <a:spLocks noGrp="1"/>
          </p:cNvSpPr>
          <p:nvPr>
            <p:ph type="dt" sz="half" idx="10"/>
          </p:nvPr>
        </p:nvSpPr>
        <p:spPr/>
        <p:txBody>
          <a:bodyPr/>
          <a:lstStyle/>
          <a:p>
            <a:fld id="{2C3F5A02-EBCA-4CC5-8B62-EDC3875010A1}" type="datetimeFigureOut">
              <a:rPr lang="es-ES" smtClean="0"/>
              <a:t>02/12/2025</a:t>
            </a:fld>
            <a:endParaRPr lang="es-ES"/>
          </a:p>
        </p:txBody>
      </p:sp>
      <p:sp>
        <p:nvSpPr>
          <p:cNvPr id="5" name="Marcador de pie de página 4">
            <a:extLst>
              <a:ext uri="{FF2B5EF4-FFF2-40B4-BE49-F238E27FC236}">
                <a16:creationId xmlns:a16="http://schemas.microsoft.com/office/drawing/2014/main" id="{E1545162-E470-50D3-6AAA-95A46B873F11}"/>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67CA6B6F-E18D-8255-F56A-2E5F2769DD62}"/>
              </a:ext>
            </a:extLst>
          </p:cNvPr>
          <p:cNvSpPr>
            <a:spLocks noGrp="1"/>
          </p:cNvSpPr>
          <p:nvPr>
            <p:ph type="sldNum" sz="quarter" idx="12"/>
          </p:nvPr>
        </p:nvSpPr>
        <p:spPr/>
        <p:txBody>
          <a:bodyPr/>
          <a:lstStyle/>
          <a:p>
            <a:fld id="{EB1BA4EC-F5C6-44FC-88CE-2212A1EB1BD3}" type="slidenum">
              <a:rPr lang="es-ES" smtClean="0"/>
              <a:t>‹Nº›</a:t>
            </a:fld>
            <a:endParaRPr lang="es-ES"/>
          </a:p>
        </p:txBody>
      </p:sp>
    </p:spTree>
    <p:extLst>
      <p:ext uri="{BB962C8B-B14F-4D97-AF65-F5344CB8AC3E}">
        <p14:creationId xmlns:p14="http://schemas.microsoft.com/office/powerpoint/2010/main" val="7759193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7CE6AB9-874C-C542-F653-769DCD3BCD39}"/>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p>
        </p:txBody>
      </p:sp>
      <p:sp>
        <p:nvSpPr>
          <p:cNvPr id="3" name="Marcador de texto 2">
            <a:extLst>
              <a:ext uri="{FF2B5EF4-FFF2-40B4-BE49-F238E27FC236}">
                <a16:creationId xmlns:a16="http://schemas.microsoft.com/office/drawing/2014/main" id="{6BAED56C-ADA4-E6EA-2F29-655718E0E3E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8410BD75-C3B6-A562-1891-674419E131BC}"/>
              </a:ext>
            </a:extLst>
          </p:cNvPr>
          <p:cNvSpPr>
            <a:spLocks noGrp="1"/>
          </p:cNvSpPr>
          <p:nvPr>
            <p:ph type="dt" sz="half" idx="10"/>
          </p:nvPr>
        </p:nvSpPr>
        <p:spPr/>
        <p:txBody>
          <a:bodyPr/>
          <a:lstStyle/>
          <a:p>
            <a:fld id="{2C3F5A02-EBCA-4CC5-8B62-EDC3875010A1}" type="datetimeFigureOut">
              <a:rPr lang="es-ES" smtClean="0"/>
              <a:t>02/12/2025</a:t>
            </a:fld>
            <a:endParaRPr lang="es-ES"/>
          </a:p>
        </p:txBody>
      </p:sp>
      <p:sp>
        <p:nvSpPr>
          <p:cNvPr id="5" name="Marcador de pie de página 4">
            <a:extLst>
              <a:ext uri="{FF2B5EF4-FFF2-40B4-BE49-F238E27FC236}">
                <a16:creationId xmlns:a16="http://schemas.microsoft.com/office/drawing/2014/main" id="{8309EC76-9EEC-005C-AD9B-E54DA5A6EC28}"/>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0209084E-3299-DF51-7EF6-3A63804BB5E6}"/>
              </a:ext>
            </a:extLst>
          </p:cNvPr>
          <p:cNvSpPr>
            <a:spLocks noGrp="1"/>
          </p:cNvSpPr>
          <p:nvPr>
            <p:ph type="sldNum" sz="quarter" idx="12"/>
          </p:nvPr>
        </p:nvSpPr>
        <p:spPr/>
        <p:txBody>
          <a:bodyPr/>
          <a:lstStyle/>
          <a:p>
            <a:fld id="{EB1BA4EC-F5C6-44FC-88CE-2212A1EB1BD3}" type="slidenum">
              <a:rPr lang="es-ES" smtClean="0"/>
              <a:t>‹Nº›</a:t>
            </a:fld>
            <a:endParaRPr lang="es-ES"/>
          </a:p>
        </p:txBody>
      </p:sp>
    </p:spTree>
    <p:extLst>
      <p:ext uri="{BB962C8B-B14F-4D97-AF65-F5344CB8AC3E}">
        <p14:creationId xmlns:p14="http://schemas.microsoft.com/office/powerpoint/2010/main" val="13213187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243DA5C-511B-3E83-C692-8794368BBBEB}"/>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516FC466-D752-4D33-063A-34A52DEF9344}"/>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a:extLst>
              <a:ext uri="{FF2B5EF4-FFF2-40B4-BE49-F238E27FC236}">
                <a16:creationId xmlns:a16="http://schemas.microsoft.com/office/drawing/2014/main" id="{F2AA5C03-CDE9-08B7-3C33-1C53EDBFDFB9}"/>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a:extLst>
              <a:ext uri="{FF2B5EF4-FFF2-40B4-BE49-F238E27FC236}">
                <a16:creationId xmlns:a16="http://schemas.microsoft.com/office/drawing/2014/main" id="{087A3140-4D4A-0BDE-59AB-037256302A5B}"/>
              </a:ext>
            </a:extLst>
          </p:cNvPr>
          <p:cNvSpPr>
            <a:spLocks noGrp="1"/>
          </p:cNvSpPr>
          <p:nvPr>
            <p:ph type="dt" sz="half" idx="10"/>
          </p:nvPr>
        </p:nvSpPr>
        <p:spPr/>
        <p:txBody>
          <a:bodyPr/>
          <a:lstStyle/>
          <a:p>
            <a:fld id="{2C3F5A02-EBCA-4CC5-8B62-EDC3875010A1}" type="datetimeFigureOut">
              <a:rPr lang="es-ES" smtClean="0"/>
              <a:t>02/12/2025</a:t>
            </a:fld>
            <a:endParaRPr lang="es-ES"/>
          </a:p>
        </p:txBody>
      </p:sp>
      <p:sp>
        <p:nvSpPr>
          <p:cNvPr id="6" name="Marcador de pie de página 5">
            <a:extLst>
              <a:ext uri="{FF2B5EF4-FFF2-40B4-BE49-F238E27FC236}">
                <a16:creationId xmlns:a16="http://schemas.microsoft.com/office/drawing/2014/main" id="{3FC9B39E-DAD2-9A9F-8AFA-DA6BB3D6F4ED}"/>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09BA17B3-B2FB-AE3F-1121-D3BB517A41D9}"/>
              </a:ext>
            </a:extLst>
          </p:cNvPr>
          <p:cNvSpPr>
            <a:spLocks noGrp="1"/>
          </p:cNvSpPr>
          <p:nvPr>
            <p:ph type="sldNum" sz="quarter" idx="12"/>
          </p:nvPr>
        </p:nvSpPr>
        <p:spPr/>
        <p:txBody>
          <a:bodyPr/>
          <a:lstStyle/>
          <a:p>
            <a:fld id="{EB1BA4EC-F5C6-44FC-88CE-2212A1EB1BD3}" type="slidenum">
              <a:rPr lang="es-ES" smtClean="0"/>
              <a:t>‹Nº›</a:t>
            </a:fld>
            <a:endParaRPr lang="es-ES"/>
          </a:p>
        </p:txBody>
      </p:sp>
    </p:spTree>
    <p:extLst>
      <p:ext uri="{BB962C8B-B14F-4D97-AF65-F5344CB8AC3E}">
        <p14:creationId xmlns:p14="http://schemas.microsoft.com/office/powerpoint/2010/main" val="3824605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D82B796-122C-8DA0-D5C7-28E915B45D13}"/>
              </a:ext>
            </a:extLst>
          </p:cNvPr>
          <p:cNvSpPr>
            <a:spLocks noGrp="1"/>
          </p:cNvSpPr>
          <p:nvPr>
            <p:ph type="title"/>
          </p:nvPr>
        </p:nvSpPr>
        <p:spPr>
          <a:xfrm>
            <a:off x="839788" y="365125"/>
            <a:ext cx="10515600" cy="1325563"/>
          </a:xfrm>
        </p:spPr>
        <p:txBody>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FC9E7A8B-7F4D-FD6A-6C5E-00B92D3DECB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819E1A7E-6241-9D76-6558-11AD916FB8C1}"/>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a:extLst>
              <a:ext uri="{FF2B5EF4-FFF2-40B4-BE49-F238E27FC236}">
                <a16:creationId xmlns:a16="http://schemas.microsoft.com/office/drawing/2014/main" id="{7A0DC1E2-0AD3-1929-5FCE-EA36DEB2D0F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15711BFB-D438-ACEC-AD01-B1C6D629BE59}"/>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6">
            <a:extLst>
              <a:ext uri="{FF2B5EF4-FFF2-40B4-BE49-F238E27FC236}">
                <a16:creationId xmlns:a16="http://schemas.microsoft.com/office/drawing/2014/main" id="{515CDDFD-FE87-BC75-8437-15316A5DB065}"/>
              </a:ext>
            </a:extLst>
          </p:cNvPr>
          <p:cNvSpPr>
            <a:spLocks noGrp="1"/>
          </p:cNvSpPr>
          <p:nvPr>
            <p:ph type="dt" sz="half" idx="10"/>
          </p:nvPr>
        </p:nvSpPr>
        <p:spPr/>
        <p:txBody>
          <a:bodyPr/>
          <a:lstStyle/>
          <a:p>
            <a:fld id="{2C3F5A02-EBCA-4CC5-8B62-EDC3875010A1}" type="datetimeFigureOut">
              <a:rPr lang="es-ES" smtClean="0"/>
              <a:t>02/12/2025</a:t>
            </a:fld>
            <a:endParaRPr lang="es-ES"/>
          </a:p>
        </p:txBody>
      </p:sp>
      <p:sp>
        <p:nvSpPr>
          <p:cNvPr id="8" name="Marcador de pie de página 7">
            <a:extLst>
              <a:ext uri="{FF2B5EF4-FFF2-40B4-BE49-F238E27FC236}">
                <a16:creationId xmlns:a16="http://schemas.microsoft.com/office/drawing/2014/main" id="{5735C15E-D491-6982-254B-96A1D2294F3E}"/>
              </a:ext>
            </a:extLst>
          </p:cNvPr>
          <p:cNvSpPr>
            <a:spLocks noGrp="1"/>
          </p:cNvSpPr>
          <p:nvPr>
            <p:ph type="ftr" sz="quarter" idx="11"/>
          </p:nvPr>
        </p:nvSpPr>
        <p:spPr/>
        <p:txBody>
          <a:bodyPr/>
          <a:lstStyle/>
          <a:p>
            <a:endParaRPr lang="es-ES"/>
          </a:p>
        </p:txBody>
      </p:sp>
      <p:sp>
        <p:nvSpPr>
          <p:cNvPr id="9" name="Marcador de número de diapositiva 8">
            <a:extLst>
              <a:ext uri="{FF2B5EF4-FFF2-40B4-BE49-F238E27FC236}">
                <a16:creationId xmlns:a16="http://schemas.microsoft.com/office/drawing/2014/main" id="{E86B80E4-14C2-E190-C705-661B08216375}"/>
              </a:ext>
            </a:extLst>
          </p:cNvPr>
          <p:cNvSpPr>
            <a:spLocks noGrp="1"/>
          </p:cNvSpPr>
          <p:nvPr>
            <p:ph type="sldNum" sz="quarter" idx="12"/>
          </p:nvPr>
        </p:nvSpPr>
        <p:spPr/>
        <p:txBody>
          <a:bodyPr/>
          <a:lstStyle/>
          <a:p>
            <a:fld id="{EB1BA4EC-F5C6-44FC-88CE-2212A1EB1BD3}" type="slidenum">
              <a:rPr lang="es-ES" smtClean="0"/>
              <a:t>‹Nº›</a:t>
            </a:fld>
            <a:endParaRPr lang="es-ES"/>
          </a:p>
        </p:txBody>
      </p:sp>
    </p:spTree>
    <p:extLst>
      <p:ext uri="{BB962C8B-B14F-4D97-AF65-F5344CB8AC3E}">
        <p14:creationId xmlns:p14="http://schemas.microsoft.com/office/powerpoint/2010/main" val="7413380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A085A5C-5958-B587-0E2A-D2F6384B0E57}"/>
              </a:ext>
            </a:extLst>
          </p:cNvPr>
          <p:cNvSpPr>
            <a:spLocks noGrp="1"/>
          </p:cNvSpPr>
          <p:nvPr>
            <p:ph type="title"/>
          </p:nvPr>
        </p:nvSpPr>
        <p:spPr/>
        <p:txBody>
          <a:bodyPr/>
          <a:lstStyle/>
          <a:p>
            <a:r>
              <a:rPr lang="es-ES"/>
              <a:t>Haga clic para modificar el estilo de título del patrón</a:t>
            </a:r>
          </a:p>
        </p:txBody>
      </p:sp>
      <p:sp>
        <p:nvSpPr>
          <p:cNvPr id="3" name="Marcador de fecha 2">
            <a:extLst>
              <a:ext uri="{FF2B5EF4-FFF2-40B4-BE49-F238E27FC236}">
                <a16:creationId xmlns:a16="http://schemas.microsoft.com/office/drawing/2014/main" id="{B0106B83-4F95-B36E-3912-BE0334D9C73E}"/>
              </a:ext>
            </a:extLst>
          </p:cNvPr>
          <p:cNvSpPr>
            <a:spLocks noGrp="1"/>
          </p:cNvSpPr>
          <p:nvPr>
            <p:ph type="dt" sz="half" idx="10"/>
          </p:nvPr>
        </p:nvSpPr>
        <p:spPr/>
        <p:txBody>
          <a:bodyPr/>
          <a:lstStyle/>
          <a:p>
            <a:fld id="{2C3F5A02-EBCA-4CC5-8B62-EDC3875010A1}" type="datetimeFigureOut">
              <a:rPr lang="es-ES" smtClean="0"/>
              <a:t>02/12/2025</a:t>
            </a:fld>
            <a:endParaRPr lang="es-ES"/>
          </a:p>
        </p:txBody>
      </p:sp>
      <p:sp>
        <p:nvSpPr>
          <p:cNvPr id="4" name="Marcador de pie de página 3">
            <a:extLst>
              <a:ext uri="{FF2B5EF4-FFF2-40B4-BE49-F238E27FC236}">
                <a16:creationId xmlns:a16="http://schemas.microsoft.com/office/drawing/2014/main" id="{828A6BED-86C4-2AB6-6E66-40261AD9D298}"/>
              </a:ext>
            </a:extLst>
          </p:cNvPr>
          <p:cNvSpPr>
            <a:spLocks noGrp="1"/>
          </p:cNvSpPr>
          <p:nvPr>
            <p:ph type="ftr" sz="quarter" idx="11"/>
          </p:nvPr>
        </p:nvSpPr>
        <p:spPr/>
        <p:txBody>
          <a:bodyPr/>
          <a:lstStyle/>
          <a:p>
            <a:endParaRPr lang="es-ES"/>
          </a:p>
        </p:txBody>
      </p:sp>
      <p:sp>
        <p:nvSpPr>
          <p:cNvPr id="5" name="Marcador de número de diapositiva 4">
            <a:extLst>
              <a:ext uri="{FF2B5EF4-FFF2-40B4-BE49-F238E27FC236}">
                <a16:creationId xmlns:a16="http://schemas.microsoft.com/office/drawing/2014/main" id="{88C32964-520B-1B41-573B-16DA39C1FC0E}"/>
              </a:ext>
            </a:extLst>
          </p:cNvPr>
          <p:cNvSpPr>
            <a:spLocks noGrp="1"/>
          </p:cNvSpPr>
          <p:nvPr>
            <p:ph type="sldNum" sz="quarter" idx="12"/>
          </p:nvPr>
        </p:nvSpPr>
        <p:spPr/>
        <p:txBody>
          <a:bodyPr/>
          <a:lstStyle/>
          <a:p>
            <a:fld id="{EB1BA4EC-F5C6-44FC-88CE-2212A1EB1BD3}" type="slidenum">
              <a:rPr lang="es-ES" smtClean="0"/>
              <a:t>‹Nº›</a:t>
            </a:fld>
            <a:endParaRPr lang="es-ES"/>
          </a:p>
        </p:txBody>
      </p:sp>
    </p:spTree>
    <p:extLst>
      <p:ext uri="{BB962C8B-B14F-4D97-AF65-F5344CB8AC3E}">
        <p14:creationId xmlns:p14="http://schemas.microsoft.com/office/powerpoint/2010/main" val="37415941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54A02314-9876-C12D-1FE9-BDF38C6508F9}"/>
              </a:ext>
            </a:extLst>
          </p:cNvPr>
          <p:cNvSpPr>
            <a:spLocks noGrp="1"/>
          </p:cNvSpPr>
          <p:nvPr>
            <p:ph type="dt" sz="half" idx="10"/>
          </p:nvPr>
        </p:nvSpPr>
        <p:spPr/>
        <p:txBody>
          <a:bodyPr/>
          <a:lstStyle/>
          <a:p>
            <a:fld id="{2C3F5A02-EBCA-4CC5-8B62-EDC3875010A1}" type="datetimeFigureOut">
              <a:rPr lang="es-ES" smtClean="0"/>
              <a:t>02/12/2025</a:t>
            </a:fld>
            <a:endParaRPr lang="es-ES"/>
          </a:p>
        </p:txBody>
      </p:sp>
      <p:sp>
        <p:nvSpPr>
          <p:cNvPr id="3" name="Marcador de pie de página 2">
            <a:extLst>
              <a:ext uri="{FF2B5EF4-FFF2-40B4-BE49-F238E27FC236}">
                <a16:creationId xmlns:a16="http://schemas.microsoft.com/office/drawing/2014/main" id="{DC038633-C57D-C0C8-A41E-DFD72290288C}"/>
              </a:ext>
            </a:extLst>
          </p:cNvPr>
          <p:cNvSpPr>
            <a:spLocks noGrp="1"/>
          </p:cNvSpPr>
          <p:nvPr>
            <p:ph type="ftr" sz="quarter" idx="11"/>
          </p:nvPr>
        </p:nvSpPr>
        <p:spPr/>
        <p:txBody>
          <a:bodyPr/>
          <a:lstStyle/>
          <a:p>
            <a:endParaRPr lang="es-ES"/>
          </a:p>
        </p:txBody>
      </p:sp>
      <p:sp>
        <p:nvSpPr>
          <p:cNvPr id="4" name="Marcador de número de diapositiva 3">
            <a:extLst>
              <a:ext uri="{FF2B5EF4-FFF2-40B4-BE49-F238E27FC236}">
                <a16:creationId xmlns:a16="http://schemas.microsoft.com/office/drawing/2014/main" id="{E52DC1B9-3AF2-8B0B-859C-10FF84A75C7B}"/>
              </a:ext>
            </a:extLst>
          </p:cNvPr>
          <p:cNvSpPr>
            <a:spLocks noGrp="1"/>
          </p:cNvSpPr>
          <p:nvPr>
            <p:ph type="sldNum" sz="quarter" idx="12"/>
          </p:nvPr>
        </p:nvSpPr>
        <p:spPr/>
        <p:txBody>
          <a:bodyPr/>
          <a:lstStyle/>
          <a:p>
            <a:fld id="{EB1BA4EC-F5C6-44FC-88CE-2212A1EB1BD3}" type="slidenum">
              <a:rPr lang="es-ES" smtClean="0"/>
              <a:t>‹Nº›</a:t>
            </a:fld>
            <a:endParaRPr lang="es-ES"/>
          </a:p>
        </p:txBody>
      </p:sp>
    </p:spTree>
    <p:extLst>
      <p:ext uri="{BB962C8B-B14F-4D97-AF65-F5344CB8AC3E}">
        <p14:creationId xmlns:p14="http://schemas.microsoft.com/office/powerpoint/2010/main" val="13759732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959F758-01EA-9BC6-FB45-18F03AF53239}"/>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12545432-26C1-2DD5-656B-D66AB14CDB9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a:extLst>
              <a:ext uri="{FF2B5EF4-FFF2-40B4-BE49-F238E27FC236}">
                <a16:creationId xmlns:a16="http://schemas.microsoft.com/office/drawing/2014/main" id="{64E0E8AE-381A-DF14-3732-836BEA16E9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E35C3ECA-F1BA-07C6-5BFE-2F1F455C9D5A}"/>
              </a:ext>
            </a:extLst>
          </p:cNvPr>
          <p:cNvSpPr>
            <a:spLocks noGrp="1"/>
          </p:cNvSpPr>
          <p:nvPr>
            <p:ph type="dt" sz="half" idx="10"/>
          </p:nvPr>
        </p:nvSpPr>
        <p:spPr/>
        <p:txBody>
          <a:bodyPr/>
          <a:lstStyle/>
          <a:p>
            <a:fld id="{2C3F5A02-EBCA-4CC5-8B62-EDC3875010A1}" type="datetimeFigureOut">
              <a:rPr lang="es-ES" smtClean="0"/>
              <a:t>02/12/2025</a:t>
            </a:fld>
            <a:endParaRPr lang="es-ES"/>
          </a:p>
        </p:txBody>
      </p:sp>
      <p:sp>
        <p:nvSpPr>
          <p:cNvPr id="6" name="Marcador de pie de página 5">
            <a:extLst>
              <a:ext uri="{FF2B5EF4-FFF2-40B4-BE49-F238E27FC236}">
                <a16:creationId xmlns:a16="http://schemas.microsoft.com/office/drawing/2014/main" id="{4DF1A313-8BCA-6F68-B393-CABD1A9B9F79}"/>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D09CB11B-E3A9-8876-8256-8289EE34588F}"/>
              </a:ext>
            </a:extLst>
          </p:cNvPr>
          <p:cNvSpPr>
            <a:spLocks noGrp="1"/>
          </p:cNvSpPr>
          <p:nvPr>
            <p:ph type="sldNum" sz="quarter" idx="12"/>
          </p:nvPr>
        </p:nvSpPr>
        <p:spPr/>
        <p:txBody>
          <a:bodyPr/>
          <a:lstStyle/>
          <a:p>
            <a:fld id="{EB1BA4EC-F5C6-44FC-88CE-2212A1EB1BD3}" type="slidenum">
              <a:rPr lang="es-ES" smtClean="0"/>
              <a:t>‹Nº›</a:t>
            </a:fld>
            <a:endParaRPr lang="es-ES"/>
          </a:p>
        </p:txBody>
      </p:sp>
    </p:spTree>
    <p:extLst>
      <p:ext uri="{BB962C8B-B14F-4D97-AF65-F5344CB8AC3E}">
        <p14:creationId xmlns:p14="http://schemas.microsoft.com/office/powerpoint/2010/main" val="8208703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FC8C1FD-1C44-16EE-EFFB-25C06D3A6A52}"/>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posición de imagen 2">
            <a:extLst>
              <a:ext uri="{FF2B5EF4-FFF2-40B4-BE49-F238E27FC236}">
                <a16:creationId xmlns:a16="http://schemas.microsoft.com/office/drawing/2014/main" id="{455AE4DF-6334-64F9-AAEA-5F2E7A78A77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a:extLst>
              <a:ext uri="{FF2B5EF4-FFF2-40B4-BE49-F238E27FC236}">
                <a16:creationId xmlns:a16="http://schemas.microsoft.com/office/drawing/2014/main" id="{C0D8C861-FADD-CEDA-368B-13CF166FED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09D263A0-778D-9F92-E474-E0DDCD1E757B}"/>
              </a:ext>
            </a:extLst>
          </p:cNvPr>
          <p:cNvSpPr>
            <a:spLocks noGrp="1"/>
          </p:cNvSpPr>
          <p:nvPr>
            <p:ph type="dt" sz="half" idx="10"/>
          </p:nvPr>
        </p:nvSpPr>
        <p:spPr/>
        <p:txBody>
          <a:bodyPr/>
          <a:lstStyle/>
          <a:p>
            <a:fld id="{2C3F5A02-EBCA-4CC5-8B62-EDC3875010A1}" type="datetimeFigureOut">
              <a:rPr lang="es-ES" smtClean="0"/>
              <a:t>02/12/2025</a:t>
            </a:fld>
            <a:endParaRPr lang="es-ES"/>
          </a:p>
        </p:txBody>
      </p:sp>
      <p:sp>
        <p:nvSpPr>
          <p:cNvPr id="6" name="Marcador de pie de página 5">
            <a:extLst>
              <a:ext uri="{FF2B5EF4-FFF2-40B4-BE49-F238E27FC236}">
                <a16:creationId xmlns:a16="http://schemas.microsoft.com/office/drawing/2014/main" id="{F184DB67-A31F-47D3-6FD9-B46747AB2D1C}"/>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2000AB39-1A84-D4AC-72C0-6A8FB01DAE5B}"/>
              </a:ext>
            </a:extLst>
          </p:cNvPr>
          <p:cNvSpPr>
            <a:spLocks noGrp="1"/>
          </p:cNvSpPr>
          <p:nvPr>
            <p:ph type="sldNum" sz="quarter" idx="12"/>
          </p:nvPr>
        </p:nvSpPr>
        <p:spPr/>
        <p:txBody>
          <a:bodyPr/>
          <a:lstStyle/>
          <a:p>
            <a:fld id="{EB1BA4EC-F5C6-44FC-88CE-2212A1EB1BD3}" type="slidenum">
              <a:rPr lang="es-ES" smtClean="0"/>
              <a:t>‹Nº›</a:t>
            </a:fld>
            <a:endParaRPr lang="es-ES"/>
          </a:p>
        </p:txBody>
      </p:sp>
    </p:spTree>
    <p:extLst>
      <p:ext uri="{BB962C8B-B14F-4D97-AF65-F5344CB8AC3E}">
        <p14:creationId xmlns:p14="http://schemas.microsoft.com/office/powerpoint/2010/main" val="7322151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4E86DDD2-C2A6-A084-DD48-99AEA66C389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9379ABE2-2E35-21F1-4955-D6E7CBE53CF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80C0848B-8F51-149D-1AD9-4EA2125B7C6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2C3F5A02-EBCA-4CC5-8B62-EDC3875010A1}" type="datetimeFigureOut">
              <a:rPr lang="es-ES" smtClean="0"/>
              <a:t>02/12/2025</a:t>
            </a:fld>
            <a:endParaRPr lang="es-ES"/>
          </a:p>
        </p:txBody>
      </p:sp>
      <p:sp>
        <p:nvSpPr>
          <p:cNvPr id="5" name="Marcador de pie de página 4">
            <a:extLst>
              <a:ext uri="{FF2B5EF4-FFF2-40B4-BE49-F238E27FC236}">
                <a16:creationId xmlns:a16="http://schemas.microsoft.com/office/drawing/2014/main" id="{0013BBA8-483C-34E0-72FC-D7182B758F6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ES"/>
          </a:p>
        </p:txBody>
      </p:sp>
      <p:sp>
        <p:nvSpPr>
          <p:cNvPr id="6" name="Marcador de número de diapositiva 5">
            <a:extLst>
              <a:ext uri="{FF2B5EF4-FFF2-40B4-BE49-F238E27FC236}">
                <a16:creationId xmlns:a16="http://schemas.microsoft.com/office/drawing/2014/main" id="{7BA3B6D8-CC6B-669D-47E1-C367149590F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B1BA4EC-F5C6-44FC-88CE-2212A1EB1BD3}" type="slidenum">
              <a:rPr lang="es-ES" smtClean="0"/>
              <a:t>‹Nº›</a:t>
            </a:fld>
            <a:endParaRPr lang="es-ES"/>
          </a:p>
        </p:txBody>
      </p:sp>
    </p:spTree>
    <p:extLst>
      <p:ext uri="{BB962C8B-B14F-4D97-AF65-F5344CB8AC3E}">
        <p14:creationId xmlns:p14="http://schemas.microsoft.com/office/powerpoint/2010/main" val="39562948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7.xml"/><Relationship Id="rId1" Type="http://schemas.openxmlformats.org/officeDocument/2006/relationships/video" Target="https://www.youtube.com/embed/ep2NVG_8AMI?start=63&amp;feature=oembed" TargetMode="Externa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21.svg"/><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svg"/><Relationship Id="rId7" Type="http://schemas.openxmlformats.org/officeDocument/2006/relationships/image" Target="../media/image8.sv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sv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BF1E6BB-E5FC-A5F5-2B87-8A4876C8A52D}"/>
              </a:ext>
            </a:extLst>
          </p:cNvPr>
          <p:cNvPicPr>
            <a:picLocks noChangeAspect="1"/>
          </p:cNvPicPr>
          <p:nvPr/>
        </p:nvPicPr>
        <p:blipFill>
          <a:blip r:embed="rId2"/>
          <a:stretch>
            <a:fillRect/>
          </a:stretch>
        </p:blipFill>
        <p:spPr>
          <a:xfrm>
            <a:off x="7620000" y="0"/>
            <a:ext cx="4572000" cy="6858000"/>
          </a:xfrm>
          <a:prstGeom prst="rect">
            <a:avLst/>
          </a:prstGeom>
        </p:spPr>
      </p:pic>
      <p:sp>
        <p:nvSpPr>
          <p:cNvPr id="6" name="Text 0">
            <a:extLst>
              <a:ext uri="{FF2B5EF4-FFF2-40B4-BE49-F238E27FC236}">
                <a16:creationId xmlns:a16="http://schemas.microsoft.com/office/drawing/2014/main" id="{E2E52949-7482-5FD2-0948-24A2FC85EE4A}"/>
              </a:ext>
            </a:extLst>
          </p:cNvPr>
          <p:cNvSpPr/>
          <p:nvPr/>
        </p:nvSpPr>
        <p:spPr>
          <a:xfrm>
            <a:off x="793790" y="2601873"/>
            <a:ext cx="5987891" cy="620078"/>
          </a:xfrm>
          <a:prstGeom prst="rect">
            <a:avLst/>
          </a:prstGeom>
          <a:noFill/>
          <a:ln/>
        </p:spPr>
        <p:txBody>
          <a:bodyPr wrap="none" lIns="0" tIns="0" rIns="0" bIns="0" rtlCol="0" anchor="t"/>
          <a:lstStyle/>
          <a:p>
            <a:pPr marL="0" indent="0" algn="l">
              <a:lnSpc>
                <a:spcPts val="4850"/>
              </a:lnSpc>
              <a:buNone/>
            </a:pPr>
            <a:r>
              <a:rPr lang="en-US" sz="3900" dirty="0">
                <a:solidFill>
                  <a:srgbClr val="1B1B27"/>
                </a:solidFill>
                <a:latin typeface="Abadi" panose="020B0604020104020204" pitchFamily="34" charset="0"/>
                <a:ea typeface="Raleway" pitchFamily="34" charset="-122"/>
                <a:cs typeface="Raleway" pitchFamily="34" charset="-120"/>
              </a:rPr>
              <a:t>Deja tus redes… y sígueme</a:t>
            </a:r>
            <a:endParaRPr lang="en-US" sz="3900" dirty="0">
              <a:latin typeface="Abadi" panose="020B0604020104020204" pitchFamily="34" charset="0"/>
            </a:endParaRPr>
          </a:p>
        </p:txBody>
      </p:sp>
      <p:sp>
        <p:nvSpPr>
          <p:cNvPr id="7" name="Text 1">
            <a:extLst>
              <a:ext uri="{FF2B5EF4-FFF2-40B4-BE49-F238E27FC236}">
                <a16:creationId xmlns:a16="http://schemas.microsoft.com/office/drawing/2014/main" id="{49864983-DD54-5D0E-9D0B-077A0BD6E41E}"/>
              </a:ext>
            </a:extLst>
          </p:cNvPr>
          <p:cNvSpPr/>
          <p:nvPr/>
        </p:nvSpPr>
        <p:spPr>
          <a:xfrm>
            <a:off x="793790" y="3636049"/>
            <a:ext cx="6243114" cy="1744333"/>
          </a:xfrm>
          <a:prstGeom prst="rect">
            <a:avLst/>
          </a:prstGeom>
          <a:noFill/>
          <a:ln/>
        </p:spPr>
        <p:txBody>
          <a:bodyPr wrap="square" lIns="0" tIns="0" rIns="0" bIns="0" rtlCol="0" anchor="t"/>
          <a:lstStyle/>
          <a:p>
            <a:pPr marL="0" indent="0" algn="just">
              <a:lnSpc>
                <a:spcPts val="2500"/>
              </a:lnSpc>
              <a:buNone/>
            </a:pPr>
            <a:r>
              <a:rPr lang="en-US" sz="2000" dirty="0">
                <a:solidFill>
                  <a:srgbClr val="3C3939"/>
                </a:solidFill>
                <a:latin typeface="Abadi" panose="020B0604020104020204" pitchFamily="34" charset="0"/>
                <a:ea typeface="Roboto" pitchFamily="34" charset="-122"/>
                <a:cs typeface="Roboto" pitchFamily="34" charset="-120"/>
              </a:rPr>
              <a:t>Una invitación a </a:t>
            </a:r>
            <a:r>
              <a:rPr lang="es-ES" sz="2000" dirty="0">
                <a:solidFill>
                  <a:srgbClr val="3C3939"/>
                </a:solidFill>
                <a:latin typeface="Abadi" panose="020B0604020104020204" pitchFamily="34" charset="0"/>
                <a:ea typeface="Roboto" pitchFamily="34" charset="-122"/>
                <a:cs typeface="Roboto" pitchFamily="34" charset="-120"/>
              </a:rPr>
              <a:t>comprender qué es el Día del Seminario, qué es un seminario, qué significa ser sacerdote hoy y, desde ahí, descubrir que la vocación no es solo para algunos, sino una llamada a vivir con sentido, servicio y libertad.</a:t>
            </a:r>
            <a:endParaRPr lang="en-US" sz="2000" dirty="0">
              <a:latin typeface="Abadi" panose="020B0604020104020204" pitchFamily="34" charset="0"/>
            </a:endParaRPr>
          </a:p>
        </p:txBody>
      </p:sp>
    </p:spTree>
    <p:extLst>
      <p:ext uri="{BB962C8B-B14F-4D97-AF65-F5344CB8AC3E}">
        <p14:creationId xmlns:p14="http://schemas.microsoft.com/office/powerpoint/2010/main" val="574943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Elementos multimedia en línea 1" title="Día del Seminario 2025 || “Era como la hora décima”">
            <a:hlinkClick r:id="" action="ppaction://media"/>
            <a:extLst>
              <a:ext uri="{FF2B5EF4-FFF2-40B4-BE49-F238E27FC236}">
                <a16:creationId xmlns:a16="http://schemas.microsoft.com/office/drawing/2014/main" id="{3A4CB6E0-D69A-B3DC-52E0-AF442CCDB606}"/>
              </a:ext>
            </a:extLst>
          </p:cNvPr>
          <p:cNvPicPr>
            <a:picLocks noRot="1" noChangeAspect="1"/>
          </p:cNvPicPr>
          <p:nvPr>
            <a:videoFile r:link="rId1"/>
          </p:nvPr>
        </p:nvPicPr>
        <p:blipFill>
          <a:blip r:embed="rId3"/>
          <a:stretch>
            <a:fillRect/>
          </a:stretch>
        </p:blipFill>
        <p:spPr>
          <a:xfrm>
            <a:off x="355600" y="0"/>
            <a:ext cx="9144000" cy="6858000"/>
          </a:xfrm>
          <a:prstGeom prst="rect">
            <a:avLst/>
          </a:prstGeom>
        </p:spPr>
      </p:pic>
      <p:pic>
        <p:nvPicPr>
          <p:cNvPr id="4" name="Imagen 3">
            <a:extLst>
              <a:ext uri="{FF2B5EF4-FFF2-40B4-BE49-F238E27FC236}">
                <a16:creationId xmlns:a16="http://schemas.microsoft.com/office/drawing/2014/main" id="{E48C0469-C80F-FF52-1480-DF118B567F29}"/>
              </a:ext>
            </a:extLst>
          </p:cNvPr>
          <p:cNvPicPr>
            <a:picLocks noChangeAspect="1"/>
          </p:cNvPicPr>
          <p:nvPr/>
        </p:nvPicPr>
        <p:blipFill>
          <a:blip r:embed="rId4"/>
          <a:stretch>
            <a:fillRect/>
          </a:stretch>
        </p:blipFill>
        <p:spPr>
          <a:xfrm>
            <a:off x="10199462" y="304707"/>
            <a:ext cx="1865538" cy="2133785"/>
          </a:xfrm>
          <a:prstGeom prst="rect">
            <a:avLst/>
          </a:prstGeom>
        </p:spPr>
      </p:pic>
    </p:spTree>
    <p:extLst>
      <p:ext uri="{BB962C8B-B14F-4D97-AF65-F5344CB8AC3E}">
        <p14:creationId xmlns:p14="http://schemas.microsoft.com/office/powerpoint/2010/main" val="1492142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0">
            <a:extLst>
              <a:ext uri="{FF2B5EF4-FFF2-40B4-BE49-F238E27FC236}">
                <a16:creationId xmlns:a16="http://schemas.microsoft.com/office/drawing/2014/main" id="{FEF99078-0CE6-CF34-82A0-632CE7D0DA85}"/>
              </a:ext>
            </a:extLst>
          </p:cNvPr>
          <p:cNvSpPr/>
          <p:nvPr/>
        </p:nvSpPr>
        <p:spPr>
          <a:xfrm>
            <a:off x="196890" y="265271"/>
            <a:ext cx="9028271" cy="620078"/>
          </a:xfrm>
          <a:prstGeom prst="rect">
            <a:avLst/>
          </a:prstGeom>
          <a:noFill/>
          <a:ln/>
        </p:spPr>
        <p:txBody>
          <a:bodyPr wrap="none" lIns="0" tIns="0" rIns="0" bIns="0" rtlCol="0" anchor="t"/>
          <a:lstStyle/>
          <a:p>
            <a:pPr marL="0" indent="0" algn="l">
              <a:lnSpc>
                <a:spcPts val="4850"/>
              </a:lnSpc>
              <a:buNone/>
            </a:pPr>
            <a:r>
              <a:rPr lang="en-US" sz="3900" dirty="0">
                <a:solidFill>
                  <a:srgbClr val="1B1B27"/>
                </a:solidFill>
                <a:latin typeface="Abadi" panose="020B0604020104020204" pitchFamily="34" charset="0"/>
                <a:ea typeface="Raleway" pitchFamily="34" charset="-122"/>
                <a:cs typeface="Raleway" pitchFamily="34" charset="-120"/>
              </a:rPr>
              <a:t>Vocaciones reales: Dios sigue llamando</a:t>
            </a:r>
            <a:endParaRPr lang="en-US" sz="3900" dirty="0">
              <a:latin typeface="Abadi" panose="020B0604020104020204" pitchFamily="34" charset="0"/>
            </a:endParaRPr>
          </a:p>
        </p:txBody>
      </p:sp>
      <p:pic>
        <p:nvPicPr>
          <p:cNvPr id="5" name="Image 0" descr="preencoded.png">
            <a:extLst>
              <a:ext uri="{FF2B5EF4-FFF2-40B4-BE49-F238E27FC236}">
                <a16:creationId xmlns:a16="http://schemas.microsoft.com/office/drawing/2014/main" id="{E7D1D2BA-E5BB-E9D8-1127-DD4287810089}"/>
              </a:ext>
            </a:extLst>
          </p:cNvPr>
          <p:cNvPicPr>
            <a:picLocks noChangeAspect="1"/>
          </p:cNvPicPr>
          <p:nvPr/>
        </p:nvPicPr>
        <p:blipFill>
          <a:blip r:embed="rId2"/>
          <a:stretch>
            <a:fillRect/>
          </a:stretch>
        </p:blipFill>
        <p:spPr>
          <a:xfrm>
            <a:off x="311191" y="1756509"/>
            <a:ext cx="3536910" cy="793790"/>
          </a:xfrm>
          <a:prstGeom prst="rect">
            <a:avLst/>
          </a:prstGeom>
        </p:spPr>
      </p:pic>
      <p:sp>
        <p:nvSpPr>
          <p:cNvPr id="6" name="Text 1">
            <a:extLst>
              <a:ext uri="{FF2B5EF4-FFF2-40B4-BE49-F238E27FC236}">
                <a16:creationId xmlns:a16="http://schemas.microsoft.com/office/drawing/2014/main" id="{2F2D8FBC-8977-DA3A-DF25-7330BA4724CF}"/>
              </a:ext>
            </a:extLst>
          </p:cNvPr>
          <p:cNvSpPr/>
          <p:nvPr/>
        </p:nvSpPr>
        <p:spPr>
          <a:xfrm>
            <a:off x="509548" y="2748657"/>
            <a:ext cx="2480905" cy="310158"/>
          </a:xfrm>
          <a:prstGeom prst="rect">
            <a:avLst/>
          </a:prstGeom>
          <a:noFill/>
          <a:ln/>
        </p:spPr>
        <p:txBody>
          <a:bodyPr wrap="none" lIns="0" tIns="0" rIns="0" bIns="0" rtlCol="0" anchor="t"/>
          <a:lstStyle/>
          <a:p>
            <a:pPr marL="0" indent="0" algn="l">
              <a:lnSpc>
                <a:spcPts val="2400"/>
              </a:lnSpc>
              <a:buNone/>
            </a:pPr>
            <a:r>
              <a:rPr lang="en-US" sz="1950" b="1" dirty="0">
                <a:solidFill>
                  <a:srgbClr val="3C3939"/>
                </a:solidFill>
                <a:latin typeface="Abadi" panose="020B0604020104020204" pitchFamily="34" charset="0"/>
                <a:ea typeface="Raleway" pitchFamily="34" charset="-122"/>
                <a:cs typeface="Raleway" pitchFamily="34" charset="-120"/>
              </a:rPr>
              <a:t>Comparo</a:t>
            </a:r>
            <a:endParaRPr lang="en-US" sz="1950" b="1" dirty="0">
              <a:latin typeface="Abadi" panose="020B0604020104020204" pitchFamily="34" charset="0"/>
            </a:endParaRPr>
          </a:p>
        </p:txBody>
      </p:sp>
      <p:sp>
        <p:nvSpPr>
          <p:cNvPr id="7" name="Text 2">
            <a:extLst>
              <a:ext uri="{FF2B5EF4-FFF2-40B4-BE49-F238E27FC236}">
                <a16:creationId xmlns:a16="http://schemas.microsoft.com/office/drawing/2014/main" id="{41870B00-1BC9-AE67-8CE3-4765412A11F7}"/>
              </a:ext>
            </a:extLst>
          </p:cNvPr>
          <p:cNvSpPr/>
          <p:nvPr/>
        </p:nvSpPr>
        <p:spPr>
          <a:xfrm>
            <a:off x="509549" y="3177876"/>
            <a:ext cx="3224252" cy="2998749"/>
          </a:xfrm>
          <a:prstGeom prst="rect">
            <a:avLst/>
          </a:prstGeom>
          <a:noFill/>
          <a:ln/>
        </p:spPr>
        <p:txBody>
          <a:bodyPr wrap="square" lIns="0" tIns="0" rIns="0" bIns="0" rtlCol="0" anchor="t"/>
          <a:lstStyle/>
          <a:p>
            <a:pPr marL="0" indent="0" algn="just">
              <a:buNone/>
            </a:pPr>
            <a:r>
              <a:rPr lang="en-US" dirty="0">
                <a:solidFill>
                  <a:srgbClr val="3C3939"/>
                </a:solidFill>
                <a:latin typeface="Abadi" panose="020B0604020104020204" pitchFamily="34" charset="0"/>
                <a:ea typeface="Roboto" pitchFamily="34" charset="-122"/>
                <a:cs typeface="Roboto" pitchFamily="34" charset="-120"/>
              </a:rPr>
              <a:t>Reflexiona: </a:t>
            </a:r>
          </a:p>
          <a:p>
            <a:pPr marL="285750" indent="-285750" algn="just">
              <a:buFont typeface="Arial" panose="020B0604020202020204" pitchFamily="34" charset="0"/>
              <a:buChar char="•"/>
            </a:pPr>
            <a:r>
              <a:rPr lang="en-US" dirty="0">
                <a:solidFill>
                  <a:srgbClr val="3C3939"/>
                </a:solidFill>
                <a:latin typeface="Abadi" panose="020B0604020104020204" pitchFamily="34" charset="0"/>
                <a:ea typeface="Roboto" pitchFamily="34" charset="-122"/>
                <a:cs typeface="Roboto" pitchFamily="34" charset="-120"/>
              </a:rPr>
              <a:t>¿Qué pensabas antes sobre el sacerdocio y qué piensas ahora después de </a:t>
            </a:r>
            <a:r>
              <a:rPr lang="en-US" dirty="0" err="1">
                <a:solidFill>
                  <a:srgbClr val="3C3939"/>
                </a:solidFill>
                <a:latin typeface="Abadi" panose="020B0604020104020204" pitchFamily="34" charset="0"/>
                <a:ea typeface="Roboto" pitchFamily="34" charset="-122"/>
                <a:cs typeface="Roboto" pitchFamily="34" charset="-120"/>
              </a:rPr>
              <a:t>ver</a:t>
            </a:r>
            <a:r>
              <a:rPr lang="en-US" dirty="0">
                <a:solidFill>
                  <a:srgbClr val="3C3939"/>
                </a:solidFill>
                <a:latin typeface="Abadi" panose="020B0604020104020204" pitchFamily="34" charset="0"/>
                <a:ea typeface="Roboto" pitchFamily="34" charset="-122"/>
                <a:cs typeface="Roboto" pitchFamily="34" charset="-120"/>
              </a:rPr>
              <a:t> </a:t>
            </a:r>
            <a:r>
              <a:rPr lang="en-US" dirty="0" err="1">
                <a:solidFill>
                  <a:srgbClr val="3C3939"/>
                </a:solidFill>
                <a:latin typeface="Abadi" panose="020B0604020104020204" pitchFamily="34" charset="0"/>
                <a:ea typeface="Roboto" pitchFamily="34" charset="-122"/>
                <a:cs typeface="Roboto" pitchFamily="34" charset="-120"/>
              </a:rPr>
              <a:t>los</a:t>
            </a:r>
            <a:r>
              <a:rPr lang="en-US" dirty="0">
                <a:solidFill>
                  <a:srgbClr val="3C3939"/>
                </a:solidFill>
                <a:latin typeface="Abadi" panose="020B0604020104020204" pitchFamily="34" charset="0"/>
                <a:ea typeface="Roboto" pitchFamily="34" charset="-122"/>
                <a:cs typeface="Roboto" pitchFamily="34" charset="-120"/>
              </a:rPr>
              <a:t> testimonios? </a:t>
            </a:r>
          </a:p>
          <a:p>
            <a:pPr marL="285750" indent="-285750" algn="just">
              <a:buFont typeface="Arial" panose="020B0604020202020204" pitchFamily="34" charset="0"/>
              <a:buChar char="•"/>
            </a:pPr>
            <a:r>
              <a:rPr lang="en-US" dirty="0">
                <a:solidFill>
                  <a:srgbClr val="3C3939"/>
                </a:solidFill>
                <a:latin typeface="Abadi" panose="020B0604020104020204" pitchFamily="34" charset="0"/>
                <a:ea typeface="Roboto" pitchFamily="34" charset="-122"/>
                <a:cs typeface="Roboto" pitchFamily="34" charset="-120"/>
              </a:rPr>
              <a:t>¿Ha cambiado algo en tu percepción? </a:t>
            </a:r>
          </a:p>
          <a:p>
            <a:pPr marL="285750" indent="-285750" algn="just">
              <a:buFont typeface="Arial" panose="020B0604020202020204" pitchFamily="34" charset="0"/>
              <a:buChar char="•"/>
            </a:pPr>
            <a:r>
              <a:rPr lang="en-US" dirty="0">
                <a:solidFill>
                  <a:srgbClr val="3C3939"/>
                </a:solidFill>
                <a:latin typeface="Abadi" panose="020B0604020104020204" pitchFamily="34" charset="0"/>
                <a:ea typeface="Roboto" pitchFamily="34" charset="-122"/>
                <a:cs typeface="Roboto" pitchFamily="34" charset="-120"/>
              </a:rPr>
              <a:t>¿Qué ideas previas se han confirmado o transformado?</a:t>
            </a:r>
            <a:endParaRPr lang="en-US" dirty="0">
              <a:latin typeface="Abadi" panose="020B0604020104020204" pitchFamily="34" charset="0"/>
            </a:endParaRPr>
          </a:p>
        </p:txBody>
      </p:sp>
      <p:pic>
        <p:nvPicPr>
          <p:cNvPr id="8" name="Image 1" descr="preencoded.png">
            <a:extLst>
              <a:ext uri="{FF2B5EF4-FFF2-40B4-BE49-F238E27FC236}">
                <a16:creationId xmlns:a16="http://schemas.microsoft.com/office/drawing/2014/main" id="{8D6DE7DD-0295-EA87-9385-3B51126555C8}"/>
              </a:ext>
            </a:extLst>
          </p:cNvPr>
          <p:cNvPicPr>
            <a:picLocks noChangeAspect="1"/>
          </p:cNvPicPr>
          <p:nvPr/>
        </p:nvPicPr>
        <p:blipFill>
          <a:blip r:embed="rId3"/>
          <a:stretch>
            <a:fillRect/>
          </a:stretch>
        </p:blipFill>
        <p:spPr>
          <a:xfrm>
            <a:off x="4176158" y="1725711"/>
            <a:ext cx="3536910" cy="793790"/>
          </a:xfrm>
          <a:prstGeom prst="rect">
            <a:avLst/>
          </a:prstGeom>
        </p:spPr>
      </p:pic>
      <p:sp>
        <p:nvSpPr>
          <p:cNvPr id="9" name="Text 3">
            <a:extLst>
              <a:ext uri="{FF2B5EF4-FFF2-40B4-BE49-F238E27FC236}">
                <a16:creationId xmlns:a16="http://schemas.microsoft.com/office/drawing/2014/main" id="{2479CD46-04B0-11F4-352D-74DB7AF98A93}"/>
              </a:ext>
            </a:extLst>
          </p:cNvPr>
          <p:cNvSpPr/>
          <p:nvPr/>
        </p:nvSpPr>
        <p:spPr>
          <a:xfrm>
            <a:off x="4199969" y="2730459"/>
            <a:ext cx="2480905" cy="310158"/>
          </a:xfrm>
          <a:prstGeom prst="rect">
            <a:avLst/>
          </a:prstGeom>
          <a:noFill/>
          <a:ln/>
        </p:spPr>
        <p:txBody>
          <a:bodyPr wrap="none" lIns="0" tIns="0" rIns="0" bIns="0" rtlCol="0" anchor="t"/>
          <a:lstStyle/>
          <a:p>
            <a:pPr marL="0" indent="0" algn="l">
              <a:lnSpc>
                <a:spcPts val="2400"/>
              </a:lnSpc>
              <a:buNone/>
            </a:pPr>
            <a:r>
              <a:rPr lang="en-US" sz="1950" b="1" dirty="0">
                <a:solidFill>
                  <a:srgbClr val="3C3939"/>
                </a:solidFill>
                <a:latin typeface="Abadi" panose="020B0604020104020204" pitchFamily="34" charset="0"/>
                <a:ea typeface="Raleway" pitchFamily="34" charset="-122"/>
                <a:cs typeface="Raleway" pitchFamily="34" charset="-120"/>
              </a:rPr>
              <a:t>Conecto</a:t>
            </a:r>
            <a:endParaRPr lang="en-US" sz="1950" b="1" dirty="0">
              <a:latin typeface="Abadi" panose="020B0604020104020204" pitchFamily="34" charset="0"/>
            </a:endParaRPr>
          </a:p>
        </p:txBody>
      </p:sp>
      <p:sp>
        <p:nvSpPr>
          <p:cNvPr id="10" name="Text 4">
            <a:extLst>
              <a:ext uri="{FF2B5EF4-FFF2-40B4-BE49-F238E27FC236}">
                <a16:creationId xmlns:a16="http://schemas.microsoft.com/office/drawing/2014/main" id="{EAB7A98B-994E-7DF7-E9A8-CDC26E384ACA}"/>
              </a:ext>
            </a:extLst>
          </p:cNvPr>
          <p:cNvSpPr/>
          <p:nvPr/>
        </p:nvSpPr>
        <p:spPr>
          <a:xfrm>
            <a:off x="4199969" y="3177877"/>
            <a:ext cx="3536911" cy="2903062"/>
          </a:xfrm>
          <a:prstGeom prst="rect">
            <a:avLst/>
          </a:prstGeom>
          <a:noFill/>
          <a:ln/>
        </p:spPr>
        <p:txBody>
          <a:bodyPr wrap="square" lIns="0" tIns="0" rIns="0" bIns="0" rtlCol="0" anchor="t"/>
          <a:lstStyle/>
          <a:p>
            <a:pPr marL="0" indent="0" algn="l">
              <a:buNone/>
            </a:pPr>
            <a:r>
              <a:rPr lang="en-US" dirty="0" err="1">
                <a:solidFill>
                  <a:srgbClr val="3C3939"/>
                </a:solidFill>
                <a:latin typeface="Abadi" panose="020B0604020104020204" pitchFamily="34" charset="0"/>
                <a:ea typeface="Roboto" pitchFamily="34" charset="-122"/>
                <a:cs typeface="Roboto" pitchFamily="34" charset="-120"/>
              </a:rPr>
              <a:t>Identifica</a:t>
            </a:r>
            <a:r>
              <a:rPr lang="en-US" dirty="0">
                <a:solidFill>
                  <a:srgbClr val="3C3939"/>
                </a:solidFill>
                <a:latin typeface="Abadi" panose="020B0604020104020204" pitchFamily="34" charset="0"/>
                <a:ea typeface="Roboto" pitchFamily="34" charset="-122"/>
                <a:cs typeface="Roboto" pitchFamily="34" charset="-120"/>
              </a:rPr>
              <a:t>:</a:t>
            </a:r>
          </a:p>
          <a:p>
            <a:pPr marL="285750" indent="-285750" algn="l">
              <a:buFont typeface="Arial" panose="020B0604020202020204" pitchFamily="34" charset="0"/>
              <a:buChar char="•"/>
            </a:pPr>
            <a:r>
              <a:rPr lang="en-US" dirty="0">
                <a:solidFill>
                  <a:srgbClr val="3C3939"/>
                </a:solidFill>
                <a:latin typeface="Abadi" panose="020B0604020104020204" pitchFamily="34" charset="0"/>
                <a:ea typeface="Roboto" pitchFamily="34" charset="-122"/>
                <a:cs typeface="Roboto" pitchFamily="34" charset="-120"/>
              </a:rPr>
              <a:t>¿Qué valores concretos ves </a:t>
            </a:r>
            <a:r>
              <a:rPr lang="en-US" dirty="0" err="1">
                <a:solidFill>
                  <a:srgbClr val="3C3939"/>
                </a:solidFill>
                <a:latin typeface="Abadi" panose="020B0604020104020204" pitchFamily="34" charset="0"/>
                <a:ea typeface="Roboto" pitchFamily="34" charset="-122"/>
                <a:cs typeface="Roboto" pitchFamily="34" charset="-120"/>
              </a:rPr>
              <a:t>en</a:t>
            </a:r>
            <a:r>
              <a:rPr lang="en-US" dirty="0">
                <a:solidFill>
                  <a:srgbClr val="3C3939"/>
                </a:solidFill>
                <a:latin typeface="Abadi" panose="020B0604020104020204" pitchFamily="34" charset="0"/>
                <a:ea typeface="Roboto" pitchFamily="34" charset="-122"/>
                <a:cs typeface="Roboto" pitchFamily="34" charset="-120"/>
              </a:rPr>
              <a:t> </a:t>
            </a:r>
            <a:r>
              <a:rPr lang="en-US" dirty="0" err="1">
                <a:solidFill>
                  <a:srgbClr val="3C3939"/>
                </a:solidFill>
                <a:latin typeface="Abadi" panose="020B0604020104020204" pitchFamily="34" charset="0"/>
                <a:ea typeface="Roboto" pitchFamily="34" charset="-122"/>
                <a:cs typeface="Roboto" pitchFamily="34" charset="-120"/>
              </a:rPr>
              <a:t>estas</a:t>
            </a:r>
            <a:r>
              <a:rPr lang="en-US" dirty="0">
                <a:solidFill>
                  <a:srgbClr val="3C3939"/>
                </a:solidFill>
                <a:latin typeface="Abadi" panose="020B0604020104020204" pitchFamily="34" charset="0"/>
                <a:ea typeface="Roboto" pitchFamily="34" charset="-122"/>
                <a:cs typeface="Roboto" pitchFamily="34" charset="-120"/>
              </a:rPr>
              <a:t> personas </a:t>
            </a:r>
            <a:r>
              <a:rPr lang="en-US" dirty="0" err="1">
                <a:solidFill>
                  <a:srgbClr val="3C3939"/>
                </a:solidFill>
                <a:latin typeface="Abadi" panose="020B0604020104020204" pitchFamily="34" charset="0"/>
                <a:ea typeface="Roboto" pitchFamily="34" charset="-122"/>
                <a:cs typeface="Roboto" pitchFamily="34" charset="-120"/>
              </a:rPr>
              <a:t>que</a:t>
            </a:r>
            <a:r>
              <a:rPr lang="en-US" dirty="0">
                <a:solidFill>
                  <a:srgbClr val="3C3939"/>
                </a:solidFill>
                <a:latin typeface="Abadi" panose="020B0604020104020204" pitchFamily="34" charset="0"/>
                <a:ea typeface="Roboto" pitchFamily="34" charset="-122"/>
                <a:cs typeface="Roboto" pitchFamily="34" charset="-120"/>
              </a:rPr>
              <a:t> </a:t>
            </a:r>
            <a:r>
              <a:rPr lang="en-US" dirty="0" err="1">
                <a:solidFill>
                  <a:srgbClr val="3C3939"/>
                </a:solidFill>
                <a:latin typeface="Abadi" panose="020B0604020104020204" pitchFamily="34" charset="0"/>
                <a:ea typeface="Roboto" pitchFamily="34" charset="-122"/>
                <a:cs typeface="Roboto" pitchFamily="34" charset="-120"/>
              </a:rPr>
              <a:t>han</a:t>
            </a:r>
            <a:r>
              <a:rPr lang="en-US" dirty="0">
                <a:solidFill>
                  <a:srgbClr val="3C3939"/>
                </a:solidFill>
                <a:latin typeface="Abadi" panose="020B0604020104020204" pitchFamily="34" charset="0"/>
                <a:ea typeface="Roboto" pitchFamily="34" charset="-122"/>
                <a:cs typeface="Roboto" pitchFamily="34" charset="-120"/>
              </a:rPr>
              <a:t> </a:t>
            </a:r>
            <a:r>
              <a:rPr lang="en-US" dirty="0" err="1">
                <a:solidFill>
                  <a:srgbClr val="3C3939"/>
                </a:solidFill>
                <a:latin typeface="Abadi" panose="020B0604020104020204" pitchFamily="34" charset="0"/>
                <a:ea typeface="Roboto" pitchFamily="34" charset="-122"/>
                <a:cs typeface="Roboto" pitchFamily="34" charset="-120"/>
              </a:rPr>
              <a:t>compartido</a:t>
            </a:r>
            <a:r>
              <a:rPr lang="en-US" dirty="0">
                <a:solidFill>
                  <a:srgbClr val="3C3939"/>
                </a:solidFill>
                <a:latin typeface="Abadi" panose="020B0604020104020204" pitchFamily="34" charset="0"/>
                <a:ea typeface="Roboto" pitchFamily="34" charset="-122"/>
                <a:cs typeface="Roboto" pitchFamily="34" charset="-120"/>
              </a:rPr>
              <a:t> </a:t>
            </a:r>
            <a:r>
              <a:rPr lang="en-US" dirty="0" err="1">
                <a:solidFill>
                  <a:srgbClr val="3C3939"/>
                </a:solidFill>
                <a:latin typeface="Abadi" panose="020B0604020104020204" pitchFamily="34" charset="0"/>
                <a:ea typeface="Roboto" pitchFamily="34" charset="-122"/>
                <a:cs typeface="Roboto" pitchFamily="34" charset="-120"/>
              </a:rPr>
              <a:t>su</a:t>
            </a:r>
            <a:r>
              <a:rPr lang="en-US" dirty="0">
                <a:solidFill>
                  <a:srgbClr val="3C3939"/>
                </a:solidFill>
                <a:latin typeface="Abadi" panose="020B0604020104020204" pitchFamily="34" charset="0"/>
                <a:ea typeface="Roboto" pitchFamily="34" charset="-122"/>
                <a:cs typeface="Roboto" pitchFamily="34" charset="-120"/>
              </a:rPr>
              <a:t> </a:t>
            </a:r>
            <a:r>
              <a:rPr lang="en-US" dirty="0" err="1">
                <a:solidFill>
                  <a:srgbClr val="3C3939"/>
                </a:solidFill>
                <a:latin typeface="Abadi" panose="020B0604020104020204" pitchFamily="34" charset="0"/>
                <a:ea typeface="Roboto" pitchFamily="34" charset="-122"/>
                <a:cs typeface="Roboto" pitchFamily="34" charset="-120"/>
              </a:rPr>
              <a:t>historia</a:t>
            </a:r>
            <a:r>
              <a:rPr lang="en-US" dirty="0">
                <a:solidFill>
                  <a:srgbClr val="3C3939"/>
                </a:solidFill>
                <a:latin typeface="Abadi" panose="020B0604020104020204" pitchFamily="34" charset="0"/>
                <a:ea typeface="Roboto" pitchFamily="34" charset="-122"/>
                <a:cs typeface="Roboto" pitchFamily="34" charset="-120"/>
              </a:rPr>
              <a:t>? </a:t>
            </a:r>
          </a:p>
          <a:p>
            <a:pPr marL="285750" indent="-285750" algn="l">
              <a:buFont typeface="Arial" panose="020B0604020202020204" pitchFamily="34" charset="0"/>
              <a:buChar char="•"/>
            </a:pPr>
            <a:r>
              <a:rPr lang="en-US" dirty="0">
                <a:solidFill>
                  <a:srgbClr val="3C3939"/>
                </a:solidFill>
                <a:latin typeface="Abadi" panose="020B0604020104020204" pitchFamily="34" charset="0"/>
                <a:ea typeface="Roboto" pitchFamily="34" charset="-122"/>
                <a:cs typeface="Roboto" pitchFamily="34" charset="-120"/>
              </a:rPr>
              <a:t>¿Qué actitudes, motivaciones o cualidades te han llamado la atención? </a:t>
            </a:r>
          </a:p>
          <a:p>
            <a:pPr marL="285750" indent="-285750" algn="l">
              <a:buFont typeface="Arial" panose="020B0604020202020204" pitchFamily="34" charset="0"/>
              <a:buChar char="•"/>
            </a:pPr>
            <a:r>
              <a:rPr lang="en-US" dirty="0">
                <a:solidFill>
                  <a:srgbClr val="3C3939"/>
                </a:solidFill>
                <a:latin typeface="Abadi" panose="020B0604020104020204" pitchFamily="34" charset="0"/>
                <a:ea typeface="Roboto" pitchFamily="34" charset="-122"/>
                <a:cs typeface="Roboto" pitchFamily="34" charset="-120"/>
              </a:rPr>
              <a:t>¿Con qué aspectos de sus testimonios conectas personalmente?</a:t>
            </a:r>
            <a:endParaRPr lang="en-US" dirty="0">
              <a:latin typeface="Abadi" panose="020B0604020104020204" pitchFamily="34" charset="0"/>
            </a:endParaRPr>
          </a:p>
        </p:txBody>
      </p:sp>
      <p:pic>
        <p:nvPicPr>
          <p:cNvPr id="11" name="Image 2" descr="preencoded.png">
            <a:extLst>
              <a:ext uri="{FF2B5EF4-FFF2-40B4-BE49-F238E27FC236}">
                <a16:creationId xmlns:a16="http://schemas.microsoft.com/office/drawing/2014/main" id="{2163EAB1-AF6F-C7A7-31B8-F6EE723B9715}"/>
              </a:ext>
            </a:extLst>
          </p:cNvPr>
          <p:cNvPicPr>
            <a:picLocks noChangeAspect="1"/>
          </p:cNvPicPr>
          <p:nvPr/>
        </p:nvPicPr>
        <p:blipFill>
          <a:blip r:embed="rId4"/>
          <a:stretch>
            <a:fillRect/>
          </a:stretch>
        </p:blipFill>
        <p:spPr>
          <a:xfrm>
            <a:off x="8041125" y="1756509"/>
            <a:ext cx="3536910" cy="793790"/>
          </a:xfrm>
          <a:prstGeom prst="rect">
            <a:avLst/>
          </a:prstGeom>
        </p:spPr>
      </p:pic>
      <p:sp>
        <p:nvSpPr>
          <p:cNvPr id="12" name="Text 5">
            <a:extLst>
              <a:ext uri="{FF2B5EF4-FFF2-40B4-BE49-F238E27FC236}">
                <a16:creationId xmlns:a16="http://schemas.microsoft.com/office/drawing/2014/main" id="{A781263D-3144-7B47-604F-A10A21696B59}"/>
              </a:ext>
            </a:extLst>
          </p:cNvPr>
          <p:cNvSpPr/>
          <p:nvPr/>
        </p:nvSpPr>
        <p:spPr>
          <a:xfrm>
            <a:off x="8041125" y="2762249"/>
            <a:ext cx="2480905" cy="310158"/>
          </a:xfrm>
          <a:prstGeom prst="rect">
            <a:avLst/>
          </a:prstGeom>
          <a:noFill/>
          <a:ln/>
        </p:spPr>
        <p:txBody>
          <a:bodyPr wrap="none" lIns="0" tIns="0" rIns="0" bIns="0" rtlCol="0" anchor="t"/>
          <a:lstStyle/>
          <a:p>
            <a:pPr marL="0" indent="0" algn="l">
              <a:lnSpc>
                <a:spcPts val="2400"/>
              </a:lnSpc>
              <a:buNone/>
            </a:pPr>
            <a:r>
              <a:rPr lang="en-US" sz="1950" b="1" dirty="0">
                <a:solidFill>
                  <a:srgbClr val="3C3939"/>
                </a:solidFill>
                <a:latin typeface="Abadi" panose="020B0604020104020204" pitchFamily="34" charset="0"/>
                <a:ea typeface="Raleway" pitchFamily="34" charset="-122"/>
                <a:cs typeface="Raleway" pitchFamily="34" charset="-120"/>
              </a:rPr>
              <a:t>Concluyo</a:t>
            </a:r>
            <a:endParaRPr lang="en-US" sz="1950" b="1" dirty="0">
              <a:latin typeface="Abadi" panose="020B0604020104020204" pitchFamily="34" charset="0"/>
            </a:endParaRPr>
          </a:p>
        </p:txBody>
      </p:sp>
      <p:sp>
        <p:nvSpPr>
          <p:cNvPr id="13" name="Text 6">
            <a:extLst>
              <a:ext uri="{FF2B5EF4-FFF2-40B4-BE49-F238E27FC236}">
                <a16:creationId xmlns:a16="http://schemas.microsoft.com/office/drawing/2014/main" id="{6F919453-155C-902E-9E6E-B7B33316618D}"/>
              </a:ext>
            </a:extLst>
          </p:cNvPr>
          <p:cNvSpPr/>
          <p:nvPr/>
        </p:nvSpPr>
        <p:spPr>
          <a:xfrm>
            <a:off x="8041125" y="3284357"/>
            <a:ext cx="3950851" cy="2563497"/>
          </a:xfrm>
          <a:prstGeom prst="rect">
            <a:avLst/>
          </a:prstGeom>
          <a:noFill/>
          <a:ln/>
        </p:spPr>
        <p:txBody>
          <a:bodyPr wrap="square" lIns="0" tIns="0" rIns="0" bIns="0" rtlCol="0" anchor="t"/>
          <a:lstStyle/>
          <a:p>
            <a:pPr marL="0" indent="0" algn="l">
              <a:buNone/>
            </a:pPr>
            <a:r>
              <a:rPr lang="en-US" dirty="0">
                <a:solidFill>
                  <a:srgbClr val="3C3939"/>
                </a:solidFill>
                <a:latin typeface="Abadi" panose="020B0604020104020204" pitchFamily="34" charset="0"/>
                <a:ea typeface="Roboto" pitchFamily="34" charset="-122"/>
                <a:cs typeface="Roboto" pitchFamily="34" charset="-120"/>
              </a:rPr>
              <a:t>Sintetiza: </a:t>
            </a:r>
          </a:p>
          <a:p>
            <a:pPr marL="285750" indent="-285750" algn="l">
              <a:buFont typeface="Arial" panose="020B0604020202020204" pitchFamily="34" charset="0"/>
              <a:buChar char="•"/>
            </a:pPr>
            <a:r>
              <a:rPr lang="en-US" dirty="0">
                <a:solidFill>
                  <a:srgbClr val="3C3939"/>
                </a:solidFill>
                <a:latin typeface="Abadi" panose="020B0604020104020204" pitchFamily="34" charset="0"/>
                <a:ea typeface="Roboto" pitchFamily="34" charset="-122"/>
                <a:cs typeface="Roboto" pitchFamily="34" charset="-120"/>
              </a:rPr>
              <a:t>¿Qué te hace </a:t>
            </a:r>
            <a:r>
              <a:rPr lang="en-US" dirty="0" err="1">
                <a:solidFill>
                  <a:srgbClr val="3C3939"/>
                </a:solidFill>
                <a:latin typeface="Abadi" panose="020B0604020104020204" pitchFamily="34" charset="0"/>
                <a:ea typeface="Roboto" pitchFamily="34" charset="-122"/>
                <a:cs typeface="Roboto" pitchFamily="34" charset="-120"/>
              </a:rPr>
              <a:t>pensar</a:t>
            </a:r>
            <a:r>
              <a:rPr lang="en-US" dirty="0">
                <a:solidFill>
                  <a:srgbClr val="3C3939"/>
                </a:solidFill>
                <a:latin typeface="Abadi" panose="020B0604020104020204" pitchFamily="34" charset="0"/>
                <a:ea typeface="Roboto" pitchFamily="34" charset="-122"/>
                <a:cs typeface="Roboto" pitchFamily="34" charset="-120"/>
              </a:rPr>
              <a:t> sus </a:t>
            </a:r>
            <a:r>
              <a:rPr lang="en-US" dirty="0" err="1">
                <a:solidFill>
                  <a:srgbClr val="3C3939"/>
                </a:solidFill>
                <a:latin typeface="Abadi" panose="020B0604020104020204" pitchFamily="34" charset="0"/>
                <a:ea typeface="Roboto" pitchFamily="34" charset="-122"/>
                <a:cs typeface="Roboto" pitchFamily="34" charset="-120"/>
              </a:rPr>
              <a:t>historias</a:t>
            </a:r>
            <a:r>
              <a:rPr lang="en-US" dirty="0">
                <a:solidFill>
                  <a:srgbClr val="3C3939"/>
                </a:solidFill>
                <a:latin typeface="Abadi" panose="020B0604020104020204" pitchFamily="34" charset="0"/>
                <a:ea typeface="Roboto" pitchFamily="34" charset="-122"/>
                <a:cs typeface="Roboto" pitchFamily="34" charset="-120"/>
              </a:rPr>
              <a:t> sobre la vocación en general?</a:t>
            </a:r>
          </a:p>
          <a:p>
            <a:pPr marL="285750" indent="-285750" algn="l">
              <a:buFont typeface="Arial" panose="020B0604020202020204" pitchFamily="34" charset="0"/>
              <a:buChar char="•"/>
            </a:pPr>
            <a:r>
              <a:rPr lang="en-US" dirty="0">
                <a:solidFill>
                  <a:srgbClr val="3C3939"/>
                </a:solidFill>
                <a:latin typeface="Abadi" panose="020B0604020104020204" pitchFamily="34" charset="0"/>
                <a:ea typeface="Roboto" pitchFamily="34" charset="-122"/>
                <a:cs typeface="Roboto" pitchFamily="34" charset="-120"/>
              </a:rPr>
              <a:t>¿Qué has aprendido sobre cómo Dios llama? </a:t>
            </a:r>
          </a:p>
          <a:p>
            <a:pPr marL="285750" indent="-285750" algn="l">
              <a:buFont typeface="Arial" panose="020B0604020202020204" pitchFamily="34" charset="0"/>
              <a:buChar char="•"/>
            </a:pPr>
            <a:r>
              <a:rPr lang="en-US" dirty="0">
                <a:solidFill>
                  <a:srgbClr val="3C3939"/>
                </a:solidFill>
                <a:latin typeface="Abadi" panose="020B0604020104020204" pitchFamily="34" charset="0"/>
                <a:ea typeface="Roboto" pitchFamily="34" charset="-122"/>
                <a:cs typeface="Roboto" pitchFamily="34" charset="-120"/>
              </a:rPr>
              <a:t>¿Qué conclusiones sacas para tu propia vida, independientemente de tu vocación específica?</a:t>
            </a:r>
            <a:endParaRPr lang="en-US" dirty="0">
              <a:latin typeface="Abadi" panose="020B0604020104020204" pitchFamily="34" charset="0"/>
            </a:endParaRPr>
          </a:p>
        </p:txBody>
      </p:sp>
      <p:sp>
        <p:nvSpPr>
          <p:cNvPr id="14" name="Text 7">
            <a:extLst>
              <a:ext uri="{FF2B5EF4-FFF2-40B4-BE49-F238E27FC236}">
                <a16:creationId xmlns:a16="http://schemas.microsoft.com/office/drawing/2014/main" id="{0B2A2ABF-E0A3-8AD3-511E-03EDB6FF4A58}"/>
              </a:ext>
            </a:extLst>
          </p:cNvPr>
          <p:cNvSpPr/>
          <p:nvPr/>
        </p:nvSpPr>
        <p:spPr>
          <a:xfrm>
            <a:off x="577890" y="6176625"/>
            <a:ext cx="11728410" cy="595590"/>
          </a:xfrm>
          <a:prstGeom prst="rect">
            <a:avLst/>
          </a:prstGeom>
          <a:noFill/>
          <a:ln/>
        </p:spPr>
        <p:txBody>
          <a:bodyPr wrap="square" lIns="0" tIns="0" rIns="0" bIns="0" rtlCol="0" anchor="t"/>
          <a:lstStyle/>
          <a:p>
            <a:pPr marL="0" indent="0" algn="l">
              <a:buNone/>
            </a:pPr>
            <a:r>
              <a:rPr lang="en-US" sz="1550" dirty="0">
                <a:solidFill>
                  <a:srgbClr val="3C3939"/>
                </a:solidFill>
                <a:latin typeface="Abadi" panose="020B0604020104020204" pitchFamily="34" charset="0"/>
                <a:ea typeface="Roboto" pitchFamily="34" charset="-122"/>
                <a:cs typeface="Roboto" pitchFamily="34" charset="-120"/>
              </a:rPr>
              <a:t>La rutina "Comparo – Conecto – Concluyo" te ayudará a procesar profundamente lo que has escuchado y a </a:t>
            </a:r>
            <a:r>
              <a:rPr lang="en-US" sz="1550" dirty="0" err="1">
                <a:solidFill>
                  <a:srgbClr val="3C3939"/>
                </a:solidFill>
                <a:latin typeface="Abadi" panose="020B0604020104020204" pitchFamily="34" charset="0"/>
                <a:ea typeface="Roboto" pitchFamily="34" charset="-122"/>
                <a:cs typeface="Roboto" pitchFamily="34" charset="-120"/>
              </a:rPr>
              <a:t>extraer</a:t>
            </a:r>
            <a:r>
              <a:rPr lang="en-US" sz="1550" dirty="0">
                <a:solidFill>
                  <a:srgbClr val="3C3939"/>
                </a:solidFill>
                <a:latin typeface="Abadi" panose="020B0604020104020204" pitchFamily="34" charset="0"/>
                <a:ea typeface="Roboto" pitchFamily="34" charset="-122"/>
                <a:cs typeface="Roboto" pitchFamily="34" charset="-120"/>
              </a:rPr>
              <a:t> </a:t>
            </a:r>
            <a:r>
              <a:rPr lang="en-US" sz="1550" dirty="0" err="1">
                <a:solidFill>
                  <a:srgbClr val="3C3939"/>
                </a:solidFill>
                <a:latin typeface="Abadi" panose="020B0604020104020204" pitchFamily="34" charset="0"/>
                <a:ea typeface="Roboto" pitchFamily="34" charset="-122"/>
                <a:cs typeface="Roboto" pitchFamily="34" charset="-120"/>
              </a:rPr>
              <a:t>aprendizajes</a:t>
            </a:r>
            <a:r>
              <a:rPr lang="en-US" sz="1550" dirty="0">
                <a:solidFill>
                  <a:srgbClr val="3C3939"/>
                </a:solidFill>
                <a:latin typeface="Abadi" panose="020B0604020104020204" pitchFamily="34" charset="0"/>
                <a:ea typeface="Roboto" pitchFamily="34" charset="-122"/>
                <a:cs typeface="Roboto" pitchFamily="34" charset="-120"/>
              </a:rPr>
              <a:t> </a:t>
            </a:r>
            <a:r>
              <a:rPr lang="en-US" sz="1550" dirty="0" err="1">
                <a:solidFill>
                  <a:srgbClr val="3C3939"/>
                </a:solidFill>
                <a:latin typeface="Abadi" panose="020B0604020104020204" pitchFamily="34" charset="0"/>
                <a:ea typeface="Roboto" pitchFamily="34" charset="-122"/>
                <a:cs typeface="Roboto" pitchFamily="34" charset="-120"/>
              </a:rPr>
              <a:t>significativos</a:t>
            </a:r>
            <a:r>
              <a:rPr lang="en-US" sz="1550" dirty="0">
                <a:solidFill>
                  <a:srgbClr val="3C3939"/>
                </a:solidFill>
                <a:latin typeface="Abadi" panose="020B0604020104020204" pitchFamily="34" charset="0"/>
                <a:ea typeface="Roboto" pitchFamily="34" charset="-122"/>
                <a:cs typeface="Roboto" pitchFamily="34" charset="-120"/>
              </a:rPr>
              <a:t> para tu propia reflexión sobre la vocación.</a:t>
            </a:r>
            <a:endParaRPr lang="en-US" sz="1550" dirty="0">
              <a:latin typeface="Abadi" panose="020B0604020104020204" pitchFamily="34" charset="0"/>
            </a:endParaRPr>
          </a:p>
        </p:txBody>
      </p:sp>
      <p:pic>
        <p:nvPicPr>
          <p:cNvPr id="16" name="Imagen 15">
            <a:extLst>
              <a:ext uri="{FF2B5EF4-FFF2-40B4-BE49-F238E27FC236}">
                <a16:creationId xmlns:a16="http://schemas.microsoft.com/office/drawing/2014/main" id="{93E2969A-59D4-B6A6-B05A-881F05CF7E71}"/>
              </a:ext>
            </a:extLst>
          </p:cNvPr>
          <p:cNvPicPr>
            <a:picLocks noChangeAspect="1"/>
          </p:cNvPicPr>
          <p:nvPr/>
        </p:nvPicPr>
        <p:blipFill>
          <a:blip r:embed="rId5"/>
          <a:stretch>
            <a:fillRect/>
          </a:stretch>
        </p:blipFill>
        <p:spPr>
          <a:xfrm>
            <a:off x="10816804" y="70370"/>
            <a:ext cx="1128559" cy="1753298"/>
          </a:xfrm>
          <a:prstGeom prst="rect">
            <a:avLst/>
          </a:prstGeom>
        </p:spPr>
      </p:pic>
      <p:sp>
        <p:nvSpPr>
          <p:cNvPr id="17" name="CuadroTexto 16">
            <a:extLst>
              <a:ext uri="{FF2B5EF4-FFF2-40B4-BE49-F238E27FC236}">
                <a16:creationId xmlns:a16="http://schemas.microsoft.com/office/drawing/2014/main" id="{5AAE19AB-E955-81C7-C011-0C0475066FCD}"/>
              </a:ext>
            </a:extLst>
          </p:cNvPr>
          <p:cNvSpPr txBox="1"/>
          <p:nvPr/>
        </p:nvSpPr>
        <p:spPr>
          <a:xfrm>
            <a:off x="10299700" y="389120"/>
            <a:ext cx="500458" cy="1015663"/>
          </a:xfrm>
          <a:prstGeom prst="rect">
            <a:avLst/>
          </a:prstGeom>
          <a:noFill/>
        </p:spPr>
        <p:txBody>
          <a:bodyPr wrap="none" rtlCol="0">
            <a:spAutoFit/>
          </a:bodyPr>
          <a:lstStyle/>
          <a:p>
            <a:r>
              <a:rPr lang="es-ES" sz="6000" b="1" dirty="0">
                <a:solidFill>
                  <a:srgbClr val="0079B0"/>
                </a:solidFill>
                <a:latin typeface="Alasassy Caps" pitchFamily="2" charset="0"/>
              </a:rPr>
              <a:t>4</a:t>
            </a:r>
          </a:p>
        </p:txBody>
      </p:sp>
    </p:spTree>
    <p:extLst>
      <p:ext uri="{BB962C8B-B14F-4D97-AF65-F5344CB8AC3E}">
        <p14:creationId xmlns:p14="http://schemas.microsoft.com/office/powerpoint/2010/main" val="141471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a:extLst>
              <a:ext uri="{FF2B5EF4-FFF2-40B4-BE49-F238E27FC236}">
                <a16:creationId xmlns:a16="http://schemas.microsoft.com/office/drawing/2014/main" id="{28C0934A-7756-8DEC-2BA7-3F545129AC7A}"/>
              </a:ext>
            </a:extLst>
          </p:cNvPr>
          <p:cNvSpPr/>
          <p:nvPr/>
        </p:nvSpPr>
        <p:spPr>
          <a:xfrm>
            <a:off x="615990" y="516455"/>
            <a:ext cx="8981123" cy="620078"/>
          </a:xfrm>
          <a:prstGeom prst="rect">
            <a:avLst/>
          </a:prstGeom>
          <a:noFill/>
          <a:ln/>
        </p:spPr>
        <p:txBody>
          <a:bodyPr wrap="none" lIns="0" tIns="0" rIns="0" bIns="0" rtlCol="0" anchor="t"/>
          <a:lstStyle/>
          <a:p>
            <a:pPr marL="0" indent="0" algn="l">
              <a:lnSpc>
                <a:spcPts val="4850"/>
              </a:lnSpc>
              <a:buNone/>
            </a:pPr>
            <a:r>
              <a:rPr lang="en-US" sz="3900" dirty="0">
                <a:solidFill>
                  <a:srgbClr val="1B1B27"/>
                </a:solidFill>
                <a:latin typeface="Abadi" panose="020B0604020104020204" pitchFamily="34" charset="0"/>
                <a:ea typeface="Raleway" pitchFamily="34" charset="-122"/>
                <a:cs typeface="Raleway" pitchFamily="34" charset="-120"/>
              </a:rPr>
              <a:t>Sesión 2: La vocación, sentido y camino</a:t>
            </a:r>
            <a:endParaRPr lang="en-US" sz="3900" dirty="0">
              <a:latin typeface="Abadi" panose="020B0604020104020204" pitchFamily="34" charset="0"/>
            </a:endParaRPr>
          </a:p>
        </p:txBody>
      </p:sp>
      <p:sp>
        <p:nvSpPr>
          <p:cNvPr id="3" name="Text 1">
            <a:extLst>
              <a:ext uri="{FF2B5EF4-FFF2-40B4-BE49-F238E27FC236}">
                <a16:creationId xmlns:a16="http://schemas.microsoft.com/office/drawing/2014/main" id="{76083A83-FF79-7789-5DE9-9A6B47D81809}"/>
              </a:ext>
            </a:extLst>
          </p:cNvPr>
          <p:cNvSpPr/>
          <p:nvPr/>
        </p:nvSpPr>
        <p:spPr>
          <a:xfrm>
            <a:off x="615990" y="1215828"/>
            <a:ext cx="3969425" cy="496133"/>
          </a:xfrm>
          <a:prstGeom prst="rect">
            <a:avLst/>
          </a:prstGeom>
          <a:noFill/>
          <a:ln/>
        </p:spPr>
        <p:txBody>
          <a:bodyPr wrap="none" lIns="0" tIns="0" rIns="0" bIns="0" rtlCol="0" anchor="t"/>
          <a:lstStyle/>
          <a:p>
            <a:pPr marL="0" indent="0" algn="l">
              <a:lnSpc>
                <a:spcPts val="3900"/>
              </a:lnSpc>
              <a:buNone/>
            </a:pPr>
            <a:r>
              <a:rPr lang="en-US" sz="3100" dirty="0">
                <a:solidFill>
                  <a:srgbClr val="1B1B27"/>
                </a:solidFill>
                <a:latin typeface="Abadi" panose="020B0604020104020204" pitchFamily="34" charset="0"/>
                <a:ea typeface="Raleway" pitchFamily="34" charset="-122"/>
                <a:cs typeface="Raleway" pitchFamily="34" charset="-120"/>
              </a:rPr>
              <a:t>Semáforo interior</a:t>
            </a:r>
            <a:endParaRPr lang="en-US" sz="3100" dirty="0">
              <a:latin typeface="Abadi" panose="020B0604020104020204" pitchFamily="34" charset="0"/>
            </a:endParaRPr>
          </a:p>
        </p:txBody>
      </p:sp>
      <p:sp>
        <p:nvSpPr>
          <p:cNvPr id="4" name="Shape 2">
            <a:extLst>
              <a:ext uri="{FF2B5EF4-FFF2-40B4-BE49-F238E27FC236}">
                <a16:creationId xmlns:a16="http://schemas.microsoft.com/office/drawing/2014/main" id="{62A1E9C8-3BBC-3850-23C2-6D76CC1BB4F8}"/>
              </a:ext>
            </a:extLst>
          </p:cNvPr>
          <p:cNvSpPr/>
          <p:nvPr/>
        </p:nvSpPr>
        <p:spPr>
          <a:xfrm>
            <a:off x="222290" y="1992114"/>
            <a:ext cx="3662997" cy="3650058"/>
          </a:xfrm>
          <a:prstGeom prst="roundRect">
            <a:avLst>
              <a:gd name="adj" fmla="val 2465"/>
            </a:avLst>
          </a:prstGeom>
          <a:solidFill>
            <a:srgbClr val="1B1B27"/>
          </a:solidFill>
          <a:ln w="7620">
            <a:solidFill>
              <a:srgbClr val="343440"/>
            </a:solidFill>
            <a:prstDash val="solid"/>
          </a:ln>
        </p:spPr>
        <p:txBody>
          <a:bodyPr/>
          <a:lstStyle/>
          <a:p>
            <a:endParaRPr lang="es-ES">
              <a:latin typeface="Abadi" panose="020B0604020104020204" pitchFamily="34" charset="0"/>
            </a:endParaRPr>
          </a:p>
        </p:txBody>
      </p:sp>
      <p:sp>
        <p:nvSpPr>
          <p:cNvPr id="5" name="Text 3">
            <a:extLst>
              <a:ext uri="{FF2B5EF4-FFF2-40B4-BE49-F238E27FC236}">
                <a16:creationId xmlns:a16="http://schemas.microsoft.com/office/drawing/2014/main" id="{FB8D3C2B-23CB-7381-F38D-1B82DE814745}"/>
              </a:ext>
            </a:extLst>
          </p:cNvPr>
          <p:cNvSpPr/>
          <p:nvPr/>
        </p:nvSpPr>
        <p:spPr>
          <a:xfrm>
            <a:off x="428269" y="2198092"/>
            <a:ext cx="2155854" cy="310158"/>
          </a:xfrm>
          <a:prstGeom prst="rect">
            <a:avLst/>
          </a:prstGeom>
          <a:noFill/>
          <a:ln/>
        </p:spPr>
        <p:txBody>
          <a:bodyPr wrap="none" lIns="0" tIns="0" rIns="0" bIns="0" rtlCol="0" anchor="t"/>
          <a:lstStyle/>
          <a:p>
            <a:pPr marL="0" indent="0" algn="l">
              <a:lnSpc>
                <a:spcPts val="2400"/>
              </a:lnSpc>
              <a:buNone/>
            </a:pPr>
            <a:r>
              <a:rPr lang="en-US" sz="1950" dirty="0">
                <a:solidFill>
                  <a:srgbClr val="000000"/>
                </a:solidFill>
                <a:latin typeface="Abadi" panose="020B0604020104020204" pitchFamily="34" charset="0"/>
                <a:ea typeface="Raleway" pitchFamily="34" charset="-122"/>
                <a:cs typeface="Raleway" pitchFamily="34" charset="-120"/>
              </a:rPr>
              <a:t>🔴</a:t>
            </a:r>
            <a:r>
              <a:rPr lang="en-US" sz="1950" dirty="0">
                <a:solidFill>
                  <a:srgbClr val="FFFFFF"/>
                </a:solidFill>
                <a:latin typeface="Abadi" panose="020B0604020104020204" pitchFamily="34" charset="0"/>
                <a:ea typeface="Raleway" pitchFamily="34" charset="-122"/>
                <a:cs typeface="Raleway" pitchFamily="34" charset="-120"/>
              </a:rPr>
              <a:t> Rojo – Me frena</a:t>
            </a:r>
            <a:endParaRPr lang="en-US" sz="1950" dirty="0">
              <a:latin typeface="Abadi" panose="020B0604020104020204" pitchFamily="34" charset="0"/>
            </a:endParaRPr>
          </a:p>
        </p:txBody>
      </p:sp>
      <p:sp>
        <p:nvSpPr>
          <p:cNvPr id="6" name="Text 4">
            <a:extLst>
              <a:ext uri="{FF2B5EF4-FFF2-40B4-BE49-F238E27FC236}">
                <a16:creationId xmlns:a16="http://schemas.microsoft.com/office/drawing/2014/main" id="{97818522-7B76-A14D-CA82-C4439BBFE8BE}"/>
              </a:ext>
            </a:extLst>
          </p:cNvPr>
          <p:cNvSpPr/>
          <p:nvPr/>
        </p:nvSpPr>
        <p:spPr>
          <a:xfrm>
            <a:off x="428269" y="2627313"/>
            <a:ext cx="3305016" cy="2540318"/>
          </a:xfrm>
          <a:prstGeom prst="rect">
            <a:avLst/>
          </a:prstGeom>
          <a:noFill/>
          <a:ln/>
        </p:spPr>
        <p:txBody>
          <a:bodyPr wrap="square" lIns="0" tIns="0" rIns="0" bIns="0" rtlCol="0" anchor="t"/>
          <a:lstStyle/>
          <a:p>
            <a:pPr marL="0" indent="0" algn="l">
              <a:buNone/>
            </a:pPr>
            <a:r>
              <a:rPr lang="en-US" dirty="0">
                <a:solidFill>
                  <a:srgbClr val="FFFFFF"/>
                </a:solidFill>
                <a:latin typeface="Abadi" panose="020B0604020104020204" pitchFamily="34" charset="0"/>
                <a:ea typeface="Roboto" pitchFamily="34" charset="-122"/>
                <a:cs typeface="Roboto" pitchFamily="34" charset="-120"/>
              </a:rPr>
              <a:t>Identifica con sinceridad qué cosas te bloquean hoy en tu vida. Pueden ser miedos, inseguridades, dependencias excesivas de la opinión de otros, comparaciones constantes, apegos que no te dejan avanzar, o cualquier barrera interna o externa que sientes que te impide ser plenamente libre.</a:t>
            </a:r>
            <a:endParaRPr lang="en-US" dirty="0">
              <a:latin typeface="Abadi" panose="020B0604020104020204" pitchFamily="34" charset="0"/>
            </a:endParaRPr>
          </a:p>
        </p:txBody>
      </p:sp>
      <p:sp>
        <p:nvSpPr>
          <p:cNvPr id="7" name="Shape 5">
            <a:extLst>
              <a:ext uri="{FF2B5EF4-FFF2-40B4-BE49-F238E27FC236}">
                <a16:creationId xmlns:a16="http://schemas.microsoft.com/office/drawing/2014/main" id="{1036CD27-64D5-294F-D4AE-D572A89587A3}"/>
              </a:ext>
            </a:extLst>
          </p:cNvPr>
          <p:cNvSpPr/>
          <p:nvPr/>
        </p:nvSpPr>
        <p:spPr>
          <a:xfrm>
            <a:off x="4114502" y="1992114"/>
            <a:ext cx="3817526" cy="3650057"/>
          </a:xfrm>
          <a:prstGeom prst="roundRect">
            <a:avLst>
              <a:gd name="adj" fmla="val 2465"/>
            </a:avLst>
          </a:prstGeom>
          <a:solidFill>
            <a:srgbClr val="1B1B27"/>
          </a:solidFill>
          <a:ln w="7620">
            <a:solidFill>
              <a:srgbClr val="343440"/>
            </a:solidFill>
            <a:prstDash val="solid"/>
          </a:ln>
        </p:spPr>
        <p:txBody>
          <a:bodyPr/>
          <a:lstStyle/>
          <a:p>
            <a:endParaRPr lang="es-ES">
              <a:latin typeface="Abadi" panose="020B0604020104020204" pitchFamily="34" charset="0"/>
            </a:endParaRPr>
          </a:p>
        </p:txBody>
      </p:sp>
      <p:sp>
        <p:nvSpPr>
          <p:cNvPr id="8" name="Text 6">
            <a:extLst>
              <a:ext uri="{FF2B5EF4-FFF2-40B4-BE49-F238E27FC236}">
                <a16:creationId xmlns:a16="http://schemas.microsoft.com/office/drawing/2014/main" id="{37B871A2-5827-5071-8E40-EC140E3F53C3}"/>
              </a:ext>
            </a:extLst>
          </p:cNvPr>
          <p:cNvSpPr/>
          <p:nvPr/>
        </p:nvSpPr>
        <p:spPr>
          <a:xfrm>
            <a:off x="4320480" y="2198093"/>
            <a:ext cx="3250283" cy="310158"/>
          </a:xfrm>
          <a:prstGeom prst="rect">
            <a:avLst/>
          </a:prstGeom>
          <a:noFill/>
          <a:ln/>
        </p:spPr>
        <p:txBody>
          <a:bodyPr wrap="none" lIns="0" tIns="0" rIns="0" bIns="0" rtlCol="0" anchor="t"/>
          <a:lstStyle/>
          <a:p>
            <a:pPr marL="0" indent="0" algn="l">
              <a:lnSpc>
                <a:spcPts val="2400"/>
              </a:lnSpc>
              <a:buNone/>
            </a:pPr>
            <a:r>
              <a:rPr lang="en-US" sz="1950" dirty="0">
                <a:solidFill>
                  <a:srgbClr val="000000"/>
                </a:solidFill>
                <a:latin typeface="Abadi" panose="020B0604020104020204" pitchFamily="34" charset="0"/>
                <a:ea typeface="Raleway" pitchFamily="34" charset="-122"/>
                <a:cs typeface="Raleway" pitchFamily="34" charset="-120"/>
              </a:rPr>
              <a:t>🟡</a:t>
            </a:r>
            <a:r>
              <a:rPr lang="en-US" sz="1950" dirty="0">
                <a:solidFill>
                  <a:srgbClr val="FFFFFF"/>
                </a:solidFill>
                <a:latin typeface="Abadi" panose="020B0604020104020204" pitchFamily="34" charset="0"/>
                <a:ea typeface="Raleway" pitchFamily="34" charset="-122"/>
                <a:cs typeface="Raleway" pitchFamily="34" charset="-120"/>
              </a:rPr>
              <a:t> Amarillo – Me generan dudas</a:t>
            </a:r>
            <a:endParaRPr lang="en-US" sz="1950" dirty="0">
              <a:latin typeface="Abadi" panose="020B0604020104020204" pitchFamily="34" charset="0"/>
            </a:endParaRPr>
          </a:p>
        </p:txBody>
      </p:sp>
      <p:sp>
        <p:nvSpPr>
          <p:cNvPr id="9" name="Text 7">
            <a:extLst>
              <a:ext uri="{FF2B5EF4-FFF2-40B4-BE49-F238E27FC236}">
                <a16:creationId xmlns:a16="http://schemas.microsoft.com/office/drawing/2014/main" id="{12C2B32D-55FB-8346-E3E4-2111E34D5BE5}"/>
              </a:ext>
            </a:extLst>
          </p:cNvPr>
          <p:cNvSpPr/>
          <p:nvPr/>
        </p:nvSpPr>
        <p:spPr>
          <a:xfrm>
            <a:off x="4320480" y="2627314"/>
            <a:ext cx="3305119" cy="2222778"/>
          </a:xfrm>
          <a:prstGeom prst="rect">
            <a:avLst/>
          </a:prstGeom>
          <a:noFill/>
          <a:ln/>
        </p:spPr>
        <p:txBody>
          <a:bodyPr wrap="square" lIns="0" tIns="0" rIns="0" bIns="0" rtlCol="0" anchor="t"/>
          <a:lstStyle/>
          <a:p>
            <a:pPr marL="0" indent="0" algn="l">
              <a:buNone/>
            </a:pPr>
            <a:r>
              <a:rPr lang="en-US" dirty="0">
                <a:solidFill>
                  <a:srgbClr val="FFFFFF"/>
                </a:solidFill>
                <a:latin typeface="Abadi" panose="020B0604020104020204" pitchFamily="34" charset="0"/>
                <a:ea typeface="Roboto" pitchFamily="34" charset="-122"/>
                <a:cs typeface="Roboto" pitchFamily="34" charset="-120"/>
              </a:rPr>
              <a:t>Reflexiona sobre qué te preocupa respecto a tu futuro. No se trata de tener todo claro, sino de reconocer honestamente las incertidumbres: dudas sobre tus estudios, tu vocación, tus relaciones, tus capacidades, el sentido de tu vida o el camino que quieres seguir.</a:t>
            </a:r>
            <a:endParaRPr lang="en-US" dirty="0">
              <a:latin typeface="Abadi" panose="020B0604020104020204" pitchFamily="34" charset="0"/>
            </a:endParaRPr>
          </a:p>
        </p:txBody>
      </p:sp>
      <p:sp>
        <p:nvSpPr>
          <p:cNvPr id="10" name="Shape 8">
            <a:extLst>
              <a:ext uri="{FF2B5EF4-FFF2-40B4-BE49-F238E27FC236}">
                <a16:creationId xmlns:a16="http://schemas.microsoft.com/office/drawing/2014/main" id="{16BBD305-FAD5-8BE5-95B5-D544B1E37382}"/>
              </a:ext>
            </a:extLst>
          </p:cNvPr>
          <p:cNvSpPr/>
          <p:nvPr/>
        </p:nvSpPr>
        <p:spPr>
          <a:xfrm>
            <a:off x="8161243" y="1992114"/>
            <a:ext cx="3662997" cy="3650056"/>
          </a:xfrm>
          <a:prstGeom prst="roundRect">
            <a:avLst>
              <a:gd name="adj" fmla="val 2465"/>
            </a:avLst>
          </a:prstGeom>
          <a:solidFill>
            <a:srgbClr val="1B1B27"/>
          </a:solidFill>
          <a:ln w="7620">
            <a:solidFill>
              <a:srgbClr val="343440"/>
            </a:solidFill>
            <a:prstDash val="solid"/>
          </a:ln>
        </p:spPr>
        <p:txBody>
          <a:bodyPr/>
          <a:lstStyle/>
          <a:p>
            <a:endParaRPr lang="es-ES">
              <a:latin typeface="Abadi" panose="020B0604020104020204" pitchFamily="34" charset="0"/>
            </a:endParaRPr>
          </a:p>
        </p:txBody>
      </p:sp>
      <p:sp>
        <p:nvSpPr>
          <p:cNvPr id="11" name="Text 9">
            <a:extLst>
              <a:ext uri="{FF2B5EF4-FFF2-40B4-BE49-F238E27FC236}">
                <a16:creationId xmlns:a16="http://schemas.microsoft.com/office/drawing/2014/main" id="{D8CE66DC-1A76-40B5-FAC0-B1015A44734A}"/>
              </a:ext>
            </a:extLst>
          </p:cNvPr>
          <p:cNvSpPr/>
          <p:nvPr/>
        </p:nvSpPr>
        <p:spPr>
          <a:xfrm>
            <a:off x="8367221" y="2198092"/>
            <a:ext cx="2295322" cy="310158"/>
          </a:xfrm>
          <a:prstGeom prst="rect">
            <a:avLst/>
          </a:prstGeom>
          <a:noFill/>
          <a:ln/>
        </p:spPr>
        <p:txBody>
          <a:bodyPr wrap="none" lIns="0" tIns="0" rIns="0" bIns="0" rtlCol="0" anchor="t"/>
          <a:lstStyle/>
          <a:p>
            <a:pPr marL="0" indent="0" algn="l">
              <a:lnSpc>
                <a:spcPts val="2400"/>
              </a:lnSpc>
              <a:buNone/>
            </a:pPr>
            <a:r>
              <a:rPr lang="en-US" sz="1950" dirty="0">
                <a:solidFill>
                  <a:srgbClr val="000000"/>
                </a:solidFill>
                <a:latin typeface="Abadi" panose="020B0604020104020204" pitchFamily="34" charset="0"/>
                <a:ea typeface="Raleway" pitchFamily="34" charset="-122"/>
                <a:cs typeface="Raleway" pitchFamily="34" charset="-120"/>
              </a:rPr>
              <a:t>🟢</a:t>
            </a:r>
            <a:r>
              <a:rPr lang="en-US" sz="1950" dirty="0">
                <a:solidFill>
                  <a:srgbClr val="FFFFFF"/>
                </a:solidFill>
                <a:latin typeface="Abadi" panose="020B0604020104020204" pitchFamily="34" charset="0"/>
                <a:ea typeface="Raleway" pitchFamily="34" charset="-122"/>
                <a:cs typeface="Raleway" pitchFamily="34" charset="-120"/>
              </a:rPr>
              <a:t> Verde – Me impulsa</a:t>
            </a:r>
            <a:endParaRPr lang="en-US" sz="1950" dirty="0">
              <a:latin typeface="Abadi" panose="020B0604020104020204" pitchFamily="34" charset="0"/>
            </a:endParaRPr>
          </a:p>
        </p:txBody>
      </p:sp>
      <p:sp>
        <p:nvSpPr>
          <p:cNvPr id="12" name="Text 10">
            <a:extLst>
              <a:ext uri="{FF2B5EF4-FFF2-40B4-BE49-F238E27FC236}">
                <a16:creationId xmlns:a16="http://schemas.microsoft.com/office/drawing/2014/main" id="{B6DB0E5D-BC60-42C0-5D25-2FDB6EE6D97C}"/>
              </a:ext>
            </a:extLst>
          </p:cNvPr>
          <p:cNvSpPr/>
          <p:nvPr/>
        </p:nvSpPr>
        <p:spPr>
          <a:xfrm>
            <a:off x="8367222" y="2627313"/>
            <a:ext cx="3305016" cy="2540318"/>
          </a:xfrm>
          <a:prstGeom prst="rect">
            <a:avLst/>
          </a:prstGeom>
          <a:noFill/>
          <a:ln/>
        </p:spPr>
        <p:txBody>
          <a:bodyPr wrap="square" lIns="0" tIns="0" rIns="0" bIns="0" rtlCol="0" anchor="t"/>
          <a:lstStyle/>
          <a:p>
            <a:pPr marL="0" indent="0" algn="l">
              <a:buNone/>
            </a:pPr>
            <a:r>
              <a:rPr lang="en-US" dirty="0">
                <a:solidFill>
                  <a:srgbClr val="FFFFFF"/>
                </a:solidFill>
                <a:latin typeface="Abadi" panose="020B0604020104020204" pitchFamily="34" charset="0"/>
                <a:ea typeface="Roboto" pitchFamily="34" charset="-122"/>
                <a:cs typeface="Roboto" pitchFamily="34" charset="-120"/>
              </a:rPr>
              <a:t>Identifica qué te ayuda realmente a crecer como persona. Pueden ser personas que te inspiran, experiencias que te han marcado positivamente, valores que te guían, momentos de oración o reflexión, actividades que te hacen sentir vivo, o situaciones donde has descubierto lo mejor de ti.</a:t>
            </a:r>
            <a:endParaRPr lang="en-US" dirty="0">
              <a:latin typeface="Abadi" panose="020B0604020104020204" pitchFamily="34" charset="0"/>
            </a:endParaRPr>
          </a:p>
        </p:txBody>
      </p:sp>
      <p:sp>
        <p:nvSpPr>
          <p:cNvPr id="13" name="Text 11">
            <a:extLst>
              <a:ext uri="{FF2B5EF4-FFF2-40B4-BE49-F238E27FC236}">
                <a16:creationId xmlns:a16="http://schemas.microsoft.com/office/drawing/2014/main" id="{EA7D6ECA-4E95-A1BB-9FF5-EF169F2A5293}"/>
              </a:ext>
            </a:extLst>
          </p:cNvPr>
          <p:cNvSpPr/>
          <p:nvPr/>
        </p:nvSpPr>
        <p:spPr>
          <a:xfrm>
            <a:off x="222290" y="6041509"/>
            <a:ext cx="11868110" cy="635079"/>
          </a:xfrm>
          <a:prstGeom prst="rect">
            <a:avLst/>
          </a:prstGeom>
          <a:noFill/>
          <a:ln/>
        </p:spPr>
        <p:txBody>
          <a:bodyPr wrap="square" lIns="0" tIns="0" rIns="0" bIns="0" rtlCol="0" anchor="t"/>
          <a:lstStyle/>
          <a:p>
            <a:pPr marL="0" indent="0" algn="l">
              <a:buNone/>
            </a:pPr>
            <a:r>
              <a:rPr lang="en-US" sz="1600" dirty="0">
                <a:solidFill>
                  <a:srgbClr val="3C3939"/>
                </a:solidFill>
                <a:latin typeface="Abadi" panose="020B0604020104020204" pitchFamily="34" charset="0"/>
                <a:ea typeface="Roboto" pitchFamily="34" charset="-122"/>
                <a:cs typeface="Roboto" pitchFamily="34" charset="-120"/>
              </a:rPr>
              <a:t>Esta rutina del "Semáforo interior" es un ejercicio de </a:t>
            </a:r>
            <a:r>
              <a:rPr lang="en-US" sz="1600" b="1" dirty="0">
                <a:solidFill>
                  <a:srgbClr val="3C3939"/>
                </a:solidFill>
                <a:latin typeface="Abadi" panose="020B0604020104020204" pitchFamily="34" charset="0"/>
                <a:ea typeface="Roboto" pitchFamily="34" charset="-122"/>
                <a:cs typeface="Roboto" pitchFamily="34" charset="-120"/>
              </a:rPr>
              <a:t>autoconocimiento profundo</a:t>
            </a:r>
            <a:r>
              <a:rPr lang="en-US" sz="1600" dirty="0">
                <a:solidFill>
                  <a:srgbClr val="3C3939"/>
                </a:solidFill>
                <a:latin typeface="Abadi" panose="020B0604020104020204" pitchFamily="34" charset="0"/>
                <a:ea typeface="Roboto" pitchFamily="34" charset="-122"/>
                <a:cs typeface="Roboto" pitchFamily="34" charset="-120"/>
              </a:rPr>
              <a:t> que durará </a:t>
            </a:r>
            <a:r>
              <a:rPr lang="en-US" sz="1600" b="1" dirty="0">
                <a:solidFill>
                  <a:srgbClr val="3C3939"/>
                </a:solidFill>
                <a:latin typeface="Abadi" panose="020B0604020104020204" pitchFamily="34" charset="0"/>
                <a:ea typeface="Roboto" pitchFamily="34" charset="-122"/>
                <a:cs typeface="Roboto" pitchFamily="34" charset="-120"/>
              </a:rPr>
              <a:t>10 minutos</a:t>
            </a:r>
            <a:r>
              <a:rPr lang="en-US" sz="1600" dirty="0">
                <a:solidFill>
                  <a:srgbClr val="3C3939"/>
                </a:solidFill>
                <a:latin typeface="Abadi" panose="020B0604020104020204" pitchFamily="34" charset="0"/>
                <a:ea typeface="Roboto" pitchFamily="34" charset="-122"/>
                <a:cs typeface="Roboto" pitchFamily="34" charset="-120"/>
              </a:rPr>
              <a:t>. Responde con total honestidad, sin juzgarte. Solo siendo sincero contigo mismo podrás avanzar en tu camino vocacional.</a:t>
            </a:r>
            <a:endParaRPr lang="en-US" sz="1600" dirty="0">
              <a:latin typeface="Abadi" panose="020B0604020104020204" pitchFamily="34" charset="0"/>
            </a:endParaRPr>
          </a:p>
        </p:txBody>
      </p:sp>
      <p:pic>
        <p:nvPicPr>
          <p:cNvPr id="14" name="Imagen 13">
            <a:extLst>
              <a:ext uri="{FF2B5EF4-FFF2-40B4-BE49-F238E27FC236}">
                <a16:creationId xmlns:a16="http://schemas.microsoft.com/office/drawing/2014/main" id="{71362934-437C-C836-3A69-479B23706D9F}"/>
              </a:ext>
            </a:extLst>
          </p:cNvPr>
          <p:cNvPicPr>
            <a:picLocks noChangeAspect="1"/>
          </p:cNvPicPr>
          <p:nvPr/>
        </p:nvPicPr>
        <p:blipFill>
          <a:blip r:embed="rId2"/>
          <a:stretch>
            <a:fillRect/>
          </a:stretch>
        </p:blipFill>
        <p:spPr>
          <a:xfrm>
            <a:off x="10816804" y="70370"/>
            <a:ext cx="1128559" cy="1753298"/>
          </a:xfrm>
          <a:prstGeom prst="rect">
            <a:avLst/>
          </a:prstGeom>
        </p:spPr>
      </p:pic>
      <p:sp>
        <p:nvSpPr>
          <p:cNvPr id="15" name="CuadroTexto 14">
            <a:extLst>
              <a:ext uri="{FF2B5EF4-FFF2-40B4-BE49-F238E27FC236}">
                <a16:creationId xmlns:a16="http://schemas.microsoft.com/office/drawing/2014/main" id="{86E9C0AD-F046-D6FC-8C43-F81EDFEF6FC8}"/>
              </a:ext>
            </a:extLst>
          </p:cNvPr>
          <p:cNvSpPr txBox="1"/>
          <p:nvPr/>
        </p:nvSpPr>
        <p:spPr>
          <a:xfrm>
            <a:off x="10299700" y="389120"/>
            <a:ext cx="476412" cy="1015663"/>
          </a:xfrm>
          <a:prstGeom prst="rect">
            <a:avLst/>
          </a:prstGeom>
          <a:noFill/>
        </p:spPr>
        <p:txBody>
          <a:bodyPr wrap="none" rtlCol="0">
            <a:spAutoFit/>
          </a:bodyPr>
          <a:lstStyle/>
          <a:p>
            <a:r>
              <a:rPr lang="es-ES" sz="6000" b="1" dirty="0">
                <a:solidFill>
                  <a:srgbClr val="0079B0"/>
                </a:solidFill>
                <a:latin typeface="Alasassy Caps" pitchFamily="2" charset="0"/>
              </a:rPr>
              <a:t>5</a:t>
            </a:r>
          </a:p>
        </p:txBody>
      </p:sp>
    </p:spTree>
    <p:extLst>
      <p:ext uri="{BB962C8B-B14F-4D97-AF65-F5344CB8AC3E}">
        <p14:creationId xmlns:p14="http://schemas.microsoft.com/office/powerpoint/2010/main" val="18028141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orma libre: forma 19">
            <a:extLst>
              <a:ext uri="{FF2B5EF4-FFF2-40B4-BE49-F238E27FC236}">
                <a16:creationId xmlns:a16="http://schemas.microsoft.com/office/drawing/2014/main" id="{3722ECFE-3C37-D63A-2E38-E8CBEBFCD24C}"/>
              </a:ext>
            </a:extLst>
          </p:cNvPr>
          <p:cNvSpPr/>
          <p:nvPr/>
        </p:nvSpPr>
        <p:spPr>
          <a:xfrm>
            <a:off x="6744212" y="1318517"/>
            <a:ext cx="5156200" cy="3517900"/>
          </a:xfrm>
          <a:custGeom>
            <a:avLst/>
            <a:gdLst>
              <a:gd name="connsiteX0" fmla="*/ 25400 w 5156200"/>
              <a:gd name="connsiteY0" fmla="*/ 152400 h 3517900"/>
              <a:gd name="connsiteX1" fmla="*/ 25400 w 5156200"/>
              <a:gd name="connsiteY1" fmla="*/ 152400 h 3517900"/>
              <a:gd name="connsiteX2" fmla="*/ 12700 w 5156200"/>
              <a:gd name="connsiteY2" fmla="*/ 330200 h 3517900"/>
              <a:gd name="connsiteX3" fmla="*/ 0 w 5156200"/>
              <a:gd name="connsiteY3" fmla="*/ 381000 h 3517900"/>
              <a:gd name="connsiteX4" fmla="*/ 12700 w 5156200"/>
              <a:gd name="connsiteY4" fmla="*/ 1485900 h 3517900"/>
              <a:gd name="connsiteX5" fmla="*/ 76200 w 5156200"/>
              <a:gd name="connsiteY5" fmla="*/ 1612900 h 3517900"/>
              <a:gd name="connsiteX6" fmla="*/ 114300 w 5156200"/>
              <a:gd name="connsiteY6" fmla="*/ 1714500 h 3517900"/>
              <a:gd name="connsiteX7" fmla="*/ 127000 w 5156200"/>
              <a:gd name="connsiteY7" fmla="*/ 1765300 h 3517900"/>
              <a:gd name="connsiteX8" fmla="*/ 101600 w 5156200"/>
              <a:gd name="connsiteY8" fmla="*/ 1917700 h 3517900"/>
              <a:gd name="connsiteX9" fmla="*/ 88900 w 5156200"/>
              <a:gd name="connsiteY9" fmla="*/ 1955800 h 3517900"/>
              <a:gd name="connsiteX10" fmla="*/ 38100 w 5156200"/>
              <a:gd name="connsiteY10" fmla="*/ 1993900 h 3517900"/>
              <a:gd name="connsiteX11" fmla="*/ 50800 w 5156200"/>
              <a:gd name="connsiteY11" fmla="*/ 2273300 h 3517900"/>
              <a:gd name="connsiteX12" fmla="*/ 139700 w 5156200"/>
              <a:gd name="connsiteY12" fmla="*/ 2374900 h 3517900"/>
              <a:gd name="connsiteX13" fmla="*/ 203200 w 5156200"/>
              <a:gd name="connsiteY13" fmla="*/ 2489200 h 3517900"/>
              <a:gd name="connsiteX14" fmla="*/ 292100 w 5156200"/>
              <a:gd name="connsiteY14" fmla="*/ 2628900 h 3517900"/>
              <a:gd name="connsiteX15" fmla="*/ 317500 w 5156200"/>
              <a:gd name="connsiteY15" fmla="*/ 2667000 h 3517900"/>
              <a:gd name="connsiteX16" fmla="*/ 368300 w 5156200"/>
              <a:gd name="connsiteY16" fmla="*/ 2743200 h 3517900"/>
              <a:gd name="connsiteX17" fmla="*/ 406400 w 5156200"/>
              <a:gd name="connsiteY17" fmla="*/ 2819400 h 3517900"/>
              <a:gd name="connsiteX18" fmla="*/ 431800 w 5156200"/>
              <a:gd name="connsiteY18" fmla="*/ 2870200 h 3517900"/>
              <a:gd name="connsiteX19" fmla="*/ 546100 w 5156200"/>
              <a:gd name="connsiteY19" fmla="*/ 2997200 h 3517900"/>
              <a:gd name="connsiteX20" fmla="*/ 635000 w 5156200"/>
              <a:gd name="connsiteY20" fmla="*/ 3035300 h 3517900"/>
              <a:gd name="connsiteX21" fmla="*/ 736600 w 5156200"/>
              <a:gd name="connsiteY21" fmla="*/ 3136900 h 3517900"/>
              <a:gd name="connsiteX22" fmla="*/ 838200 w 5156200"/>
              <a:gd name="connsiteY22" fmla="*/ 3238500 h 3517900"/>
              <a:gd name="connsiteX23" fmla="*/ 914400 w 5156200"/>
              <a:gd name="connsiteY23" fmla="*/ 3263900 h 3517900"/>
              <a:gd name="connsiteX24" fmla="*/ 1257300 w 5156200"/>
              <a:gd name="connsiteY24" fmla="*/ 3327400 h 3517900"/>
              <a:gd name="connsiteX25" fmla="*/ 2514600 w 5156200"/>
              <a:gd name="connsiteY25" fmla="*/ 3327400 h 3517900"/>
              <a:gd name="connsiteX26" fmla="*/ 2717800 w 5156200"/>
              <a:gd name="connsiteY26" fmla="*/ 3378200 h 3517900"/>
              <a:gd name="connsiteX27" fmla="*/ 2794000 w 5156200"/>
              <a:gd name="connsiteY27" fmla="*/ 3390900 h 3517900"/>
              <a:gd name="connsiteX28" fmla="*/ 2857500 w 5156200"/>
              <a:gd name="connsiteY28" fmla="*/ 3429000 h 3517900"/>
              <a:gd name="connsiteX29" fmla="*/ 2933700 w 5156200"/>
              <a:gd name="connsiteY29" fmla="*/ 3441700 h 3517900"/>
              <a:gd name="connsiteX30" fmla="*/ 2997200 w 5156200"/>
              <a:gd name="connsiteY30" fmla="*/ 3454400 h 3517900"/>
              <a:gd name="connsiteX31" fmla="*/ 3048000 w 5156200"/>
              <a:gd name="connsiteY31" fmla="*/ 3467100 h 3517900"/>
              <a:gd name="connsiteX32" fmla="*/ 3238500 w 5156200"/>
              <a:gd name="connsiteY32" fmla="*/ 3479800 h 3517900"/>
              <a:gd name="connsiteX33" fmla="*/ 3314700 w 5156200"/>
              <a:gd name="connsiteY33" fmla="*/ 3492500 h 3517900"/>
              <a:gd name="connsiteX34" fmla="*/ 3378200 w 5156200"/>
              <a:gd name="connsiteY34" fmla="*/ 3517900 h 3517900"/>
              <a:gd name="connsiteX35" fmla="*/ 4267200 w 5156200"/>
              <a:gd name="connsiteY35" fmla="*/ 3492500 h 3517900"/>
              <a:gd name="connsiteX36" fmla="*/ 4343400 w 5156200"/>
              <a:gd name="connsiteY36" fmla="*/ 3467100 h 3517900"/>
              <a:gd name="connsiteX37" fmla="*/ 4394200 w 5156200"/>
              <a:gd name="connsiteY37" fmla="*/ 3454400 h 3517900"/>
              <a:gd name="connsiteX38" fmla="*/ 4470400 w 5156200"/>
              <a:gd name="connsiteY38" fmla="*/ 3403600 h 3517900"/>
              <a:gd name="connsiteX39" fmla="*/ 4597400 w 5156200"/>
              <a:gd name="connsiteY39" fmla="*/ 3352800 h 3517900"/>
              <a:gd name="connsiteX40" fmla="*/ 4749800 w 5156200"/>
              <a:gd name="connsiteY40" fmla="*/ 3251200 h 3517900"/>
              <a:gd name="connsiteX41" fmla="*/ 4787900 w 5156200"/>
              <a:gd name="connsiteY41" fmla="*/ 3225800 h 3517900"/>
              <a:gd name="connsiteX42" fmla="*/ 4864100 w 5156200"/>
              <a:gd name="connsiteY42" fmla="*/ 3200400 h 3517900"/>
              <a:gd name="connsiteX43" fmla="*/ 4902200 w 5156200"/>
              <a:gd name="connsiteY43" fmla="*/ 3162300 h 3517900"/>
              <a:gd name="connsiteX44" fmla="*/ 5029200 w 5156200"/>
              <a:gd name="connsiteY44" fmla="*/ 3073400 h 3517900"/>
              <a:gd name="connsiteX45" fmla="*/ 5092700 w 5156200"/>
              <a:gd name="connsiteY45" fmla="*/ 2984500 h 3517900"/>
              <a:gd name="connsiteX46" fmla="*/ 5105400 w 5156200"/>
              <a:gd name="connsiteY46" fmla="*/ 2946400 h 3517900"/>
              <a:gd name="connsiteX47" fmla="*/ 5130800 w 5156200"/>
              <a:gd name="connsiteY47" fmla="*/ 2908300 h 3517900"/>
              <a:gd name="connsiteX48" fmla="*/ 5156200 w 5156200"/>
              <a:gd name="connsiteY48" fmla="*/ 2844800 h 3517900"/>
              <a:gd name="connsiteX49" fmla="*/ 5130800 w 5156200"/>
              <a:gd name="connsiteY49" fmla="*/ 2425700 h 3517900"/>
              <a:gd name="connsiteX50" fmla="*/ 5029200 w 5156200"/>
              <a:gd name="connsiteY50" fmla="*/ 2184400 h 3517900"/>
              <a:gd name="connsiteX51" fmla="*/ 4978400 w 5156200"/>
              <a:gd name="connsiteY51" fmla="*/ 2095500 h 3517900"/>
              <a:gd name="connsiteX52" fmla="*/ 4927600 w 5156200"/>
              <a:gd name="connsiteY52" fmla="*/ 2044700 h 3517900"/>
              <a:gd name="connsiteX53" fmla="*/ 4902200 w 5156200"/>
              <a:gd name="connsiteY53" fmla="*/ 2006600 h 3517900"/>
              <a:gd name="connsiteX54" fmla="*/ 4826000 w 5156200"/>
              <a:gd name="connsiteY54" fmla="*/ 1917700 h 3517900"/>
              <a:gd name="connsiteX55" fmla="*/ 4838700 w 5156200"/>
              <a:gd name="connsiteY55" fmla="*/ 1727200 h 3517900"/>
              <a:gd name="connsiteX56" fmla="*/ 4876800 w 5156200"/>
              <a:gd name="connsiteY56" fmla="*/ 1663700 h 3517900"/>
              <a:gd name="connsiteX57" fmla="*/ 4991100 w 5156200"/>
              <a:gd name="connsiteY57" fmla="*/ 1549400 h 3517900"/>
              <a:gd name="connsiteX58" fmla="*/ 5054600 w 5156200"/>
              <a:gd name="connsiteY58" fmla="*/ 1384300 h 3517900"/>
              <a:gd name="connsiteX59" fmla="*/ 5067300 w 5156200"/>
              <a:gd name="connsiteY59" fmla="*/ 1308100 h 3517900"/>
              <a:gd name="connsiteX60" fmla="*/ 4991100 w 5156200"/>
              <a:gd name="connsiteY60" fmla="*/ 1079500 h 3517900"/>
              <a:gd name="connsiteX61" fmla="*/ 4953000 w 5156200"/>
              <a:gd name="connsiteY61" fmla="*/ 1054100 h 3517900"/>
              <a:gd name="connsiteX62" fmla="*/ 4851400 w 5156200"/>
              <a:gd name="connsiteY62" fmla="*/ 838200 h 3517900"/>
              <a:gd name="connsiteX63" fmla="*/ 4826000 w 5156200"/>
              <a:gd name="connsiteY63" fmla="*/ 787400 h 3517900"/>
              <a:gd name="connsiteX64" fmla="*/ 4749800 w 5156200"/>
              <a:gd name="connsiteY64" fmla="*/ 622300 h 3517900"/>
              <a:gd name="connsiteX65" fmla="*/ 4660900 w 5156200"/>
              <a:gd name="connsiteY65" fmla="*/ 571500 h 3517900"/>
              <a:gd name="connsiteX66" fmla="*/ 4521200 w 5156200"/>
              <a:gd name="connsiteY66" fmla="*/ 546100 h 3517900"/>
              <a:gd name="connsiteX67" fmla="*/ 4102100 w 5156200"/>
              <a:gd name="connsiteY67" fmla="*/ 508000 h 3517900"/>
              <a:gd name="connsiteX68" fmla="*/ 4013200 w 5156200"/>
              <a:gd name="connsiteY68" fmla="*/ 469900 h 3517900"/>
              <a:gd name="connsiteX69" fmla="*/ 3911600 w 5156200"/>
              <a:gd name="connsiteY69" fmla="*/ 419100 h 3517900"/>
              <a:gd name="connsiteX70" fmla="*/ 3822700 w 5156200"/>
              <a:gd name="connsiteY70" fmla="*/ 393700 h 3517900"/>
              <a:gd name="connsiteX71" fmla="*/ 3657600 w 5156200"/>
              <a:gd name="connsiteY71" fmla="*/ 317500 h 3517900"/>
              <a:gd name="connsiteX72" fmla="*/ 3568700 w 5156200"/>
              <a:gd name="connsiteY72" fmla="*/ 254000 h 3517900"/>
              <a:gd name="connsiteX73" fmla="*/ 3429000 w 5156200"/>
              <a:gd name="connsiteY73" fmla="*/ 177800 h 3517900"/>
              <a:gd name="connsiteX74" fmla="*/ 3352800 w 5156200"/>
              <a:gd name="connsiteY74" fmla="*/ 152400 h 3517900"/>
              <a:gd name="connsiteX75" fmla="*/ 3187700 w 5156200"/>
              <a:gd name="connsiteY75" fmla="*/ 127000 h 3517900"/>
              <a:gd name="connsiteX76" fmla="*/ 3073400 w 5156200"/>
              <a:gd name="connsiteY76" fmla="*/ 114300 h 3517900"/>
              <a:gd name="connsiteX77" fmla="*/ 2997200 w 5156200"/>
              <a:gd name="connsiteY77" fmla="*/ 101600 h 3517900"/>
              <a:gd name="connsiteX78" fmla="*/ 2298700 w 5156200"/>
              <a:gd name="connsiteY78" fmla="*/ 88900 h 3517900"/>
              <a:gd name="connsiteX79" fmla="*/ 2171700 w 5156200"/>
              <a:gd name="connsiteY79" fmla="*/ 76200 h 3517900"/>
              <a:gd name="connsiteX80" fmla="*/ 1600200 w 5156200"/>
              <a:gd name="connsiteY80" fmla="*/ 38100 h 3517900"/>
              <a:gd name="connsiteX81" fmla="*/ 1422400 w 5156200"/>
              <a:gd name="connsiteY81" fmla="*/ 12700 h 3517900"/>
              <a:gd name="connsiteX82" fmla="*/ 1308100 w 5156200"/>
              <a:gd name="connsiteY82" fmla="*/ 0 h 3517900"/>
              <a:gd name="connsiteX83" fmla="*/ 660400 w 5156200"/>
              <a:gd name="connsiteY83" fmla="*/ 25400 h 3517900"/>
              <a:gd name="connsiteX84" fmla="*/ 520700 w 5156200"/>
              <a:gd name="connsiteY84" fmla="*/ 38100 h 3517900"/>
              <a:gd name="connsiteX85" fmla="*/ 393700 w 5156200"/>
              <a:gd name="connsiteY85" fmla="*/ 63500 h 3517900"/>
              <a:gd name="connsiteX86" fmla="*/ 304800 w 5156200"/>
              <a:gd name="connsiteY86" fmla="*/ 76200 h 3517900"/>
              <a:gd name="connsiteX87" fmla="*/ 228600 w 5156200"/>
              <a:gd name="connsiteY87" fmla="*/ 101600 h 3517900"/>
              <a:gd name="connsiteX88" fmla="*/ 177800 w 5156200"/>
              <a:gd name="connsiteY88" fmla="*/ 114300 h 3517900"/>
              <a:gd name="connsiteX89" fmla="*/ 101600 w 5156200"/>
              <a:gd name="connsiteY89" fmla="*/ 139700 h 3517900"/>
              <a:gd name="connsiteX90" fmla="*/ 25400 w 5156200"/>
              <a:gd name="connsiteY90" fmla="*/ 152400 h 3517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5156200" h="3517900">
                <a:moveTo>
                  <a:pt x="25400" y="152400"/>
                </a:moveTo>
                <a:lnTo>
                  <a:pt x="25400" y="152400"/>
                </a:lnTo>
                <a:cubicBezTo>
                  <a:pt x="21167" y="211667"/>
                  <a:pt x="19262" y="271146"/>
                  <a:pt x="12700" y="330200"/>
                </a:cubicBezTo>
                <a:cubicBezTo>
                  <a:pt x="10772" y="347548"/>
                  <a:pt x="0" y="363546"/>
                  <a:pt x="0" y="381000"/>
                </a:cubicBezTo>
                <a:cubicBezTo>
                  <a:pt x="0" y="749324"/>
                  <a:pt x="4695" y="1117663"/>
                  <a:pt x="12700" y="1485900"/>
                </a:cubicBezTo>
                <a:cubicBezTo>
                  <a:pt x="14210" y="1555347"/>
                  <a:pt x="32643" y="1558454"/>
                  <a:pt x="76200" y="1612900"/>
                </a:cubicBezTo>
                <a:cubicBezTo>
                  <a:pt x="108799" y="1743295"/>
                  <a:pt x="64491" y="1581676"/>
                  <a:pt x="114300" y="1714500"/>
                </a:cubicBezTo>
                <a:cubicBezTo>
                  <a:pt x="120429" y="1730843"/>
                  <a:pt x="122767" y="1748367"/>
                  <a:pt x="127000" y="1765300"/>
                </a:cubicBezTo>
                <a:cubicBezTo>
                  <a:pt x="118533" y="1816100"/>
                  <a:pt x="111700" y="1867199"/>
                  <a:pt x="101600" y="1917700"/>
                </a:cubicBezTo>
                <a:cubicBezTo>
                  <a:pt x="98975" y="1930827"/>
                  <a:pt x="97470" y="1945516"/>
                  <a:pt x="88900" y="1955800"/>
                </a:cubicBezTo>
                <a:cubicBezTo>
                  <a:pt x="75349" y="1972061"/>
                  <a:pt x="55033" y="1981200"/>
                  <a:pt x="38100" y="1993900"/>
                </a:cubicBezTo>
                <a:cubicBezTo>
                  <a:pt x="14817" y="2110316"/>
                  <a:pt x="10699" y="2096856"/>
                  <a:pt x="50800" y="2273300"/>
                </a:cubicBezTo>
                <a:cubicBezTo>
                  <a:pt x="68323" y="2350402"/>
                  <a:pt x="96135" y="2325890"/>
                  <a:pt x="139700" y="2374900"/>
                </a:cubicBezTo>
                <a:cubicBezTo>
                  <a:pt x="231228" y="2477869"/>
                  <a:pt x="166243" y="2415285"/>
                  <a:pt x="203200" y="2489200"/>
                </a:cubicBezTo>
                <a:cubicBezTo>
                  <a:pt x="221135" y="2525071"/>
                  <a:pt x="271969" y="2598703"/>
                  <a:pt x="292100" y="2628900"/>
                </a:cubicBezTo>
                <a:cubicBezTo>
                  <a:pt x="300567" y="2641600"/>
                  <a:pt x="312673" y="2652520"/>
                  <a:pt x="317500" y="2667000"/>
                </a:cubicBezTo>
                <a:cubicBezTo>
                  <a:pt x="335880" y="2722139"/>
                  <a:pt x="320734" y="2695634"/>
                  <a:pt x="368300" y="2743200"/>
                </a:cubicBezTo>
                <a:cubicBezTo>
                  <a:pt x="391585" y="2813054"/>
                  <a:pt x="367009" y="2750466"/>
                  <a:pt x="406400" y="2819400"/>
                </a:cubicBezTo>
                <a:cubicBezTo>
                  <a:pt x="415793" y="2835838"/>
                  <a:pt x="422407" y="2853762"/>
                  <a:pt x="431800" y="2870200"/>
                </a:cubicBezTo>
                <a:cubicBezTo>
                  <a:pt x="456193" y="2912888"/>
                  <a:pt x="512997" y="2980649"/>
                  <a:pt x="546100" y="2997200"/>
                </a:cubicBezTo>
                <a:cubicBezTo>
                  <a:pt x="608874" y="3028587"/>
                  <a:pt x="578939" y="3016613"/>
                  <a:pt x="635000" y="3035300"/>
                </a:cubicBezTo>
                <a:cubicBezTo>
                  <a:pt x="696302" y="3127252"/>
                  <a:pt x="658496" y="3097848"/>
                  <a:pt x="736600" y="3136900"/>
                </a:cubicBezTo>
                <a:cubicBezTo>
                  <a:pt x="770774" y="3182466"/>
                  <a:pt x="784027" y="3208951"/>
                  <a:pt x="838200" y="3238500"/>
                </a:cubicBezTo>
                <a:cubicBezTo>
                  <a:pt x="861705" y="3251321"/>
                  <a:pt x="888220" y="3258290"/>
                  <a:pt x="914400" y="3263900"/>
                </a:cubicBezTo>
                <a:cubicBezTo>
                  <a:pt x="1146645" y="3313667"/>
                  <a:pt x="1032293" y="3292783"/>
                  <a:pt x="1257300" y="3327400"/>
                </a:cubicBezTo>
                <a:cubicBezTo>
                  <a:pt x="1651908" y="3318432"/>
                  <a:pt x="2126025" y="3300036"/>
                  <a:pt x="2514600" y="3327400"/>
                </a:cubicBezTo>
                <a:cubicBezTo>
                  <a:pt x="2584245" y="3332305"/>
                  <a:pt x="2648932" y="3366722"/>
                  <a:pt x="2717800" y="3378200"/>
                </a:cubicBezTo>
                <a:lnTo>
                  <a:pt x="2794000" y="3390900"/>
                </a:lnTo>
                <a:cubicBezTo>
                  <a:pt x="2815167" y="3403600"/>
                  <a:pt x="2834302" y="3420564"/>
                  <a:pt x="2857500" y="3429000"/>
                </a:cubicBezTo>
                <a:cubicBezTo>
                  <a:pt x="2881700" y="3437800"/>
                  <a:pt x="2908365" y="3437094"/>
                  <a:pt x="2933700" y="3441700"/>
                </a:cubicBezTo>
                <a:cubicBezTo>
                  <a:pt x="2954938" y="3445561"/>
                  <a:pt x="2976128" y="3449717"/>
                  <a:pt x="2997200" y="3454400"/>
                </a:cubicBezTo>
                <a:cubicBezTo>
                  <a:pt x="3014239" y="3458186"/>
                  <a:pt x="3030641" y="3465273"/>
                  <a:pt x="3048000" y="3467100"/>
                </a:cubicBezTo>
                <a:cubicBezTo>
                  <a:pt x="3111291" y="3473762"/>
                  <a:pt x="3175000" y="3475567"/>
                  <a:pt x="3238500" y="3479800"/>
                </a:cubicBezTo>
                <a:cubicBezTo>
                  <a:pt x="3263900" y="3484033"/>
                  <a:pt x="3289857" y="3485725"/>
                  <a:pt x="3314700" y="3492500"/>
                </a:cubicBezTo>
                <a:cubicBezTo>
                  <a:pt x="3336694" y="3498498"/>
                  <a:pt x="3355403" y="3517900"/>
                  <a:pt x="3378200" y="3517900"/>
                </a:cubicBezTo>
                <a:cubicBezTo>
                  <a:pt x="3674654" y="3517900"/>
                  <a:pt x="3970867" y="3500967"/>
                  <a:pt x="4267200" y="3492500"/>
                </a:cubicBezTo>
                <a:cubicBezTo>
                  <a:pt x="4292600" y="3484033"/>
                  <a:pt x="4317755" y="3474793"/>
                  <a:pt x="4343400" y="3467100"/>
                </a:cubicBezTo>
                <a:cubicBezTo>
                  <a:pt x="4360118" y="3462084"/>
                  <a:pt x="4378588" y="3462206"/>
                  <a:pt x="4394200" y="3454400"/>
                </a:cubicBezTo>
                <a:cubicBezTo>
                  <a:pt x="4421504" y="3440748"/>
                  <a:pt x="4444031" y="3418982"/>
                  <a:pt x="4470400" y="3403600"/>
                </a:cubicBezTo>
                <a:cubicBezTo>
                  <a:pt x="4539259" y="3363432"/>
                  <a:pt x="4533158" y="3368861"/>
                  <a:pt x="4597400" y="3352800"/>
                </a:cubicBezTo>
                <a:lnTo>
                  <a:pt x="4749800" y="3251200"/>
                </a:lnTo>
                <a:cubicBezTo>
                  <a:pt x="4762500" y="3242733"/>
                  <a:pt x="4773420" y="3230627"/>
                  <a:pt x="4787900" y="3225800"/>
                </a:cubicBezTo>
                <a:lnTo>
                  <a:pt x="4864100" y="3200400"/>
                </a:lnTo>
                <a:cubicBezTo>
                  <a:pt x="4876800" y="3187700"/>
                  <a:pt x="4887832" y="3173076"/>
                  <a:pt x="4902200" y="3162300"/>
                </a:cubicBezTo>
                <a:cubicBezTo>
                  <a:pt x="4980687" y="3103435"/>
                  <a:pt x="4955492" y="3147108"/>
                  <a:pt x="5029200" y="3073400"/>
                </a:cubicBezTo>
                <a:cubicBezTo>
                  <a:pt x="5034953" y="3067647"/>
                  <a:pt x="5085489" y="2998922"/>
                  <a:pt x="5092700" y="2984500"/>
                </a:cubicBezTo>
                <a:cubicBezTo>
                  <a:pt x="5098687" y="2972526"/>
                  <a:pt x="5099413" y="2958374"/>
                  <a:pt x="5105400" y="2946400"/>
                </a:cubicBezTo>
                <a:cubicBezTo>
                  <a:pt x="5112226" y="2932748"/>
                  <a:pt x="5123974" y="2921952"/>
                  <a:pt x="5130800" y="2908300"/>
                </a:cubicBezTo>
                <a:cubicBezTo>
                  <a:pt x="5140995" y="2887910"/>
                  <a:pt x="5147733" y="2865967"/>
                  <a:pt x="5156200" y="2844800"/>
                </a:cubicBezTo>
                <a:cubicBezTo>
                  <a:pt x="5147733" y="2705100"/>
                  <a:pt x="5148523" y="2564530"/>
                  <a:pt x="5130800" y="2425700"/>
                </a:cubicBezTo>
                <a:cubicBezTo>
                  <a:pt x="5104390" y="2218824"/>
                  <a:pt x="5104504" y="2297356"/>
                  <a:pt x="5029200" y="2184400"/>
                </a:cubicBezTo>
                <a:cubicBezTo>
                  <a:pt x="5010268" y="2156002"/>
                  <a:pt x="4998474" y="2123102"/>
                  <a:pt x="4978400" y="2095500"/>
                </a:cubicBezTo>
                <a:cubicBezTo>
                  <a:pt x="4964315" y="2076133"/>
                  <a:pt x="4943185" y="2062882"/>
                  <a:pt x="4927600" y="2044700"/>
                </a:cubicBezTo>
                <a:cubicBezTo>
                  <a:pt x="4917667" y="2033111"/>
                  <a:pt x="4911971" y="2018326"/>
                  <a:pt x="4902200" y="2006600"/>
                </a:cubicBezTo>
                <a:cubicBezTo>
                  <a:pt x="4769532" y="1847399"/>
                  <a:pt x="4968687" y="2107949"/>
                  <a:pt x="4826000" y="1917700"/>
                </a:cubicBezTo>
                <a:cubicBezTo>
                  <a:pt x="4830233" y="1854200"/>
                  <a:pt x="4826219" y="1789605"/>
                  <a:pt x="4838700" y="1727200"/>
                </a:cubicBezTo>
                <a:cubicBezTo>
                  <a:pt x="4843541" y="1702995"/>
                  <a:pt x="4862749" y="1683995"/>
                  <a:pt x="4876800" y="1663700"/>
                </a:cubicBezTo>
                <a:cubicBezTo>
                  <a:pt x="4952609" y="1554198"/>
                  <a:pt x="4915503" y="1574599"/>
                  <a:pt x="4991100" y="1549400"/>
                </a:cubicBezTo>
                <a:cubicBezTo>
                  <a:pt x="5014029" y="1495898"/>
                  <a:pt x="5040362" y="1441252"/>
                  <a:pt x="5054600" y="1384300"/>
                </a:cubicBezTo>
                <a:cubicBezTo>
                  <a:pt x="5060845" y="1359318"/>
                  <a:pt x="5063067" y="1333500"/>
                  <a:pt x="5067300" y="1308100"/>
                </a:cubicBezTo>
                <a:cubicBezTo>
                  <a:pt x="5041900" y="1231900"/>
                  <a:pt x="5024061" y="1152747"/>
                  <a:pt x="4991100" y="1079500"/>
                </a:cubicBezTo>
                <a:cubicBezTo>
                  <a:pt x="4984836" y="1065581"/>
                  <a:pt x="4961467" y="1066800"/>
                  <a:pt x="4953000" y="1054100"/>
                </a:cubicBezTo>
                <a:cubicBezTo>
                  <a:pt x="4914870" y="996906"/>
                  <a:pt x="4881041" y="903411"/>
                  <a:pt x="4851400" y="838200"/>
                </a:cubicBezTo>
                <a:cubicBezTo>
                  <a:pt x="4843566" y="820965"/>
                  <a:pt x="4833689" y="804700"/>
                  <a:pt x="4826000" y="787400"/>
                </a:cubicBezTo>
                <a:cubicBezTo>
                  <a:pt x="4811915" y="755708"/>
                  <a:pt x="4768646" y="633069"/>
                  <a:pt x="4749800" y="622300"/>
                </a:cubicBezTo>
                <a:cubicBezTo>
                  <a:pt x="4720167" y="605367"/>
                  <a:pt x="4693279" y="582293"/>
                  <a:pt x="4660900" y="571500"/>
                </a:cubicBezTo>
                <a:cubicBezTo>
                  <a:pt x="4615999" y="556533"/>
                  <a:pt x="4568227" y="551444"/>
                  <a:pt x="4521200" y="546100"/>
                </a:cubicBezTo>
                <a:cubicBezTo>
                  <a:pt x="4381821" y="530261"/>
                  <a:pt x="4241800" y="520700"/>
                  <a:pt x="4102100" y="508000"/>
                </a:cubicBezTo>
                <a:cubicBezTo>
                  <a:pt x="4072467" y="495300"/>
                  <a:pt x="4042415" y="483534"/>
                  <a:pt x="4013200" y="469900"/>
                </a:cubicBezTo>
                <a:cubicBezTo>
                  <a:pt x="3978888" y="453888"/>
                  <a:pt x="3946756" y="433162"/>
                  <a:pt x="3911600" y="419100"/>
                </a:cubicBezTo>
                <a:cubicBezTo>
                  <a:pt x="3882985" y="407654"/>
                  <a:pt x="3851027" y="405840"/>
                  <a:pt x="3822700" y="393700"/>
                </a:cubicBezTo>
                <a:cubicBezTo>
                  <a:pt x="3542334" y="273543"/>
                  <a:pt x="3898141" y="397680"/>
                  <a:pt x="3657600" y="317500"/>
                </a:cubicBezTo>
                <a:cubicBezTo>
                  <a:pt x="3599770" y="259670"/>
                  <a:pt x="3642251" y="294119"/>
                  <a:pt x="3568700" y="254000"/>
                </a:cubicBezTo>
                <a:cubicBezTo>
                  <a:pt x="3545349" y="241263"/>
                  <a:pt x="3464849" y="192140"/>
                  <a:pt x="3429000" y="177800"/>
                </a:cubicBezTo>
                <a:cubicBezTo>
                  <a:pt x="3404141" y="167856"/>
                  <a:pt x="3378775" y="158894"/>
                  <a:pt x="3352800" y="152400"/>
                </a:cubicBezTo>
                <a:cubicBezTo>
                  <a:pt x="3331615" y="147104"/>
                  <a:pt x="3203813" y="129014"/>
                  <a:pt x="3187700" y="127000"/>
                </a:cubicBezTo>
                <a:cubicBezTo>
                  <a:pt x="3149662" y="122245"/>
                  <a:pt x="3111398" y="119366"/>
                  <a:pt x="3073400" y="114300"/>
                </a:cubicBezTo>
                <a:cubicBezTo>
                  <a:pt x="3047876" y="110897"/>
                  <a:pt x="3022937" y="102444"/>
                  <a:pt x="2997200" y="101600"/>
                </a:cubicBezTo>
                <a:cubicBezTo>
                  <a:pt x="2764453" y="93969"/>
                  <a:pt x="2531533" y="93133"/>
                  <a:pt x="2298700" y="88900"/>
                </a:cubicBezTo>
                <a:cubicBezTo>
                  <a:pt x="2256367" y="84667"/>
                  <a:pt x="2214136" y="79231"/>
                  <a:pt x="2171700" y="76200"/>
                </a:cubicBezTo>
                <a:cubicBezTo>
                  <a:pt x="1871061" y="54726"/>
                  <a:pt x="1955536" y="72767"/>
                  <a:pt x="1600200" y="38100"/>
                </a:cubicBezTo>
                <a:cubicBezTo>
                  <a:pt x="1540615" y="32287"/>
                  <a:pt x="1481766" y="20443"/>
                  <a:pt x="1422400" y="12700"/>
                </a:cubicBezTo>
                <a:cubicBezTo>
                  <a:pt x="1384388" y="7742"/>
                  <a:pt x="1346200" y="4233"/>
                  <a:pt x="1308100" y="0"/>
                </a:cubicBezTo>
                <a:cubicBezTo>
                  <a:pt x="921362" y="10452"/>
                  <a:pt x="940434" y="2997"/>
                  <a:pt x="660400" y="25400"/>
                </a:cubicBezTo>
                <a:cubicBezTo>
                  <a:pt x="613790" y="29129"/>
                  <a:pt x="567138" y="32637"/>
                  <a:pt x="520700" y="38100"/>
                </a:cubicBezTo>
                <a:cubicBezTo>
                  <a:pt x="379856" y="54670"/>
                  <a:pt x="501629" y="43877"/>
                  <a:pt x="393700" y="63500"/>
                </a:cubicBezTo>
                <a:cubicBezTo>
                  <a:pt x="364249" y="68855"/>
                  <a:pt x="334433" y="71967"/>
                  <a:pt x="304800" y="76200"/>
                </a:cubicBezTo>
                <a:cubicBezTo>
                  <a:pt x="279400" y="84667"/>
                  <a:pt x="254245" y="93907"/>
                  <a:pt x="228600" y="101600"/>
                </a:cubicBezTo>
                <a:cubicBezTo>
                  <a:pt x="211882" y="106616"/>
                  <a:pt x="194518" y="109284"/>
                  <a:pt x="177800" y="114300"/>
                </a:cubicBezTo>
                <a:cubicBezTo>
                  <a:pt x="152155" y="121993"/>
                  <a:pt x="101600" y="139700"/>
                  <a:pt x="101600" y="139700"/>
                </a:cubicBezTo>
                <a:cubicBezTo>
                  <a:pt x="70949" y="185676"/>
                  <a:pt x="38100" y="150283"/>
                  <a:pt x="25400" y="152400"/>
                </a:cubicBezTo>
                <a:close/>
              </a:path>
            </a:pathLst>
          </a:custGeom>
          <a:solidFill>
            <a:srgbClr val="FFFF66"/>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7" name="Forma libre: forma 16">
            <a:extLst>
              <a:ext uri="{FF2B5EF4-FFF2-40B4-BE49-F238E27FC236}">
                <a16:creationId xmlns:a16="http://schemas.microsoft.com/office/drawing/2014/main" id="{682F81CA-5693-3607-85FA-B92F603B4657}"/>
              </a:ext>
            </a:extLst>
          </p:cNvPr>
          <p:cNvSpPr/>
          <p:nvPr/>
        </p:nvSpPr>
        <p:spPr>
          <a:xfrm>
            <a:off x="175664" y="1066800"/>
            <a:ext cx="6824657" cy="4419600"/>
          </a:xfrm>
          <a:custGeom>
            <a:avLst/>
            <a:gdLst>
              <a:gd name="connsiteX0" fmla="*/ 2732636 w 6824657"/>
              <a:gd name="connsiteY0" fmla="*/ 533400 h 4419600"/>
              <a:gd name="connsiteX1" fmla="*/ 2732636 w 6824657"/>
              <a:gd name="connsiteY1" fmla="*/ 533400 h 4419600"/>
              <a:gd name="connsiteX2" fmla="*/ 2529436 w 6824657"/>
              <a:gd name="connsiteY2" fmla="*/ 355600 h 4419600"/>
              <a:gd name="connsiteX3" fmla="*/ 2326236 w 6824657"/>
              <a:gd name="connsiteY3" fmla="*/ 165100 h 4419600"/>
              <a:gd name="connsiteX4" fmla="*/ 1945236 w 6824657"/>
              <a:gd name="connsiteY4" fmla="*/ 12700 h 4419600"/>
              <a:gd name="connsiteX5" fmla="*/ 1792836 w 6824657"/>
              <a:gd name="connsiteY5" fmla="*/ 0 h 4419600"/>
              <a:gd name="connsiteX6" fmla="*/ 1018136 w 6824657"/>
              <a:gd name="connsiteY6" fmla="*/ 38100 h 4419600"/>
              <a:gd name="connsiteX7" fmla="*/ 764136 w 6824657"/>
              <a:gd name="connsiteY7" fmla="*/ 63500 h 4419600"/>
              <a:gd name="connsiteX8" fmla="*/ 599036 w 6824657"/>
              <a:gd name="connsiteY8" fmla="*/ 76200 h 4419600"/>
              <a:gd name="connsiteX9" fmla="*/ 370436 w 6824657"/>
              <a:gd name="connsiteY9" fmla="*/ 152400 h 4419600"/>
              <a:gd name="connsiteX10" fmla="*/ 281536 w 6824657"/>
              <a:gd name="connsiteY10" fmla="*/ 203200 h 4419600"/>
              <a:gd name="connsiteX11" fmla="*/ 154536 w 6824657"/>
              <a:gd name="connsiteY11" fmla="*/ 279400 h 4419600"/>
              <a:gd name="connsiteX12" fmla="*/ 78336 w 6824657"/>
              <a:gd name="connsiteY12" fmla="*/ 304800 h 4419600"/>
              <a:gd name="connsiteX13" fmla="*/ 52936 w 6824657"/>
              <a:gd name="connsiteY13" fmla="*/ 381000 h 4419600"/>
              <a:gd name="connsiteX14" fmla="*/ 27536 w 6824657"/>
              <a:gd name="connsiteY14" fmla="*/ 457200 h 4419600"/>
              <a:gd name="connsiteX15" fmla="*/ 2136 w 6824657"/>
              <a:gd name="connsiteY15" fmla="*/ 508000 h 4419600"/>
              <a:gd name="connsiteX16" fmla="*/ 27536 w 6824657"/>
              <a:gd name="connsiteY16" fmla="*/ 2044700 h 4419600"/>
              <a:gd name="connsiteX17" fmla="*/ 40236 w 6824657"/>
              <a:gd name="connsiteY17" fmla="*/ 2159000 h 4419600"/>
              <a:gd name="connsiteX18" fmla="*/ 103736 w 6824657"/>
              <a:gd name="connsiteY18" fmla="*/ 3416300 h 4419600"/>
              <a:gd name="connsiteX19" fmla="*/ 192636 w 6824657"/>
              <a:gd name="connsiteY19" fmla="*/ 3581400 h 4419600"/>
              <a:gd name="connsiteX20" fmla="*/ 446636 w 6824657"/>
              <a:gd name="connsiteY20" fmla="*/ 3898900 h 4419600"/>
              <a:gd name="connsiteX21" fmla="*/ 599036 w 6824657"/>
              <a:gd name="connsiteY21" fmla="*/ 4025900 h 4419600"/>
              <a:gd name="connsiteX22" fmla="*/ 1030836 w 6824657"/>
              <a:gd name="connsiteY22" fmla="*/ 4216400 h 4419600"/>
              <a:gd name="connsiteX23" fmla="*/ 1246736 w 6824657"/>
              <a:gd name="connsiteY23" fmla="*/ 4279900 h 4419600"/>
              <a:gd name="connsiteX24" fmla="*/ 1564236 w 6824657"/>
              <a:gd name="connsiteY24" fmla="*/ 4318000 h 4419600"/>
              <a:gd name="connsiteX25" fmla="*/ 2186536 w 6824657"/>
              <a:gd name="connsiteY25" fmla="*/ 4419600 h 4419600"/>
              <a:gd name="connsiteX26" fmla="*/ 3697836 w 6824657"/>
              <a:gd name="connsiteY26" fmla="*/ 4394200 h 4419600"/>
              <a:gd name="connsiteX27" fmla="*/ 3964536 w 6824657"/>
              <a:gd name="connsiteY27" fmla="*/ 4368800 h 4419600"/>
              <a:gd name="connsiteX28" fmla="*/ 4485236 w 6824657"/>
              <a:gd name="connsiteY28" fmla="*/ 4330700 h 4419600"/>
              <a:gd name="connsiteX29" fmla="*/ 5374236 w 6824657"/>
              <a:gd name="connsiteY29" fmla="*/ 4292600 h 4419600"/>
              <a:gd name="connsiteX30" fmla="*/ 6237836 w 6824657"/>
              <a:gd name="connsiteY30" fmla="*/ 4140200 h 4419600"/>
              <a:gd name="connsiteX31" fmla="*/ 6428336 w 6824657"/>
              <a:gd name="connsiteY31" fmla="*/ 4076700 h 4419600"/>
              <a:gd name="connsiteX32" fmla="*/ 6656936 w 6824657"/>
              <a:gd name="connsiteY32" fmla="*/ 3924300 h 4419600"/>
              <a:gd name="connsiteX33" fmla="*/ 6771236 w 6824657"/>
              <a:gd name="connsiteY33" fmla="*/ 3784600 h 4419600"/>
              <a:gd name="connsiteX34" fmla="*/ 6809336 w 6824657"/>
              <a:gd name="connsiteY34" fmla="*/ 3670300 h 4419600"/>
              <a:gd name="connsiteX35" fmla="*/ 6771236 w 6824657"/>
              <a:gd name="connsiteY35" fmla="*/ 3111500 h 4419600"/>
              <a:gd name="connsiteX36" fmla="*/ 6733136 w 6824657"/>
              <a:gd name="connsiteY36" fmla="*/ 3009900 h 4419600"/>
              <a:gd name="connsiteX37" fmla="*/ 6669636 w 6824657"/>
              <a:gd name="connsiteY37" fmla="*/ 2946400 h 4419600"/>
              <a:gd name="connsiteX38" fmla="*/ 6618836 w 6824657"/>
              <a:gd name="connsiteY38" fmla="*/ 2870200 h 4419600"/>
              <a:gd name="connsiteX39" fmla="*/ 6593436 w 6824657"/>
              <a:gd name="connsiteY39" fmla="*/ 2806700 h 4419600"/>
              <a:gd name="connsiteX40" fmla="*/ 6542636 w 6824657"/>
              <a:gd name="connsiteY40" fmla="*/ 2717800 h 4419600"/>
              <a:gd name="connsiteX41" fmla="*/ 6517236 w 6824657"/>
              <a:gd name="connsiteY41" fmla="*/ 2667000 h 4419600"/>
              <a:gd name="connsiteX42" fmla="*/ 6479136 w 6824657"/>
              <a:gd name="connsiteY42" fmla="*/ 2654300 h 4419600"/>
              <a:gd name="connsiteX43" fmla="*/ 6415636 w 6824657"/>
              <a:gd name="connsiteY43" fmla="*/ 2578100 h 4419600"/>
              <a:gd name="connsiteX44" fmla="*/ 6326736 w 6824657"/>
              <a:gd name="connsiteY44" fmla="*/ 2527300 h 4419600"/>
              <a:gd name="connsiteX45" fmla="*/ 6161636 w 6824657"/>
              <a:gd name="connsiteY45" fmla="*/ 2476500 h 4419600"/>
              <a:gd name="connsiteX46" fmla="*/ 6047336 w 6824657"/>
              <a:gd name="connsiteY46" fmla="*/ 2400300 h 4419600"/>
              <a:gd name="connsiteX47" fmla="*/ 6009236 w 6824657"/>
              <a:gd name="connsiteY47" fmla="*/ 2286000 h 4419600"/>
              <a:gd name="connsiteX48" fmla="*/ 6072736 w 6824657"/>
              <a:gd name="connsiteY48" fmla="*/ 2120900 h 4419600"/>
              <a:gd name="connsiteX49" fmla="*/ 6161636 w 6824657"/>
              <a:gd name="connsiteY49" fmla="*/ 2032000 h 4419600"/>
              <a:gd name="connsiteX50" fmla="*/ 6314036 w 6824657"/>
              <a:gd name="connsiteY50" fmla="*/ 1905000 h 4419600"/>
              <a:gd name="connsiteX51" fmla="*/ 6352136 w 6824657"/>
              <a:gd name="connsiteY51" fmla="*/ 1854200 h 4419600"/>
              <a:gd name="connsiteX52" fmla="*/ 6415636 w 6824657"/>
              <a:gd name="connsiteY52" fmla="*/ 1689100 h 4419600"/>
              <a:gd name="connsiteX53" fmla="*/ 6352136 w 6824657"/>
              <a:gd name="connsiteY53" fmla="*/ 1231900 h 4419600"/>
              <a:gd name="connsiteX54" fmla="*/ 6301336 w 6824657"/>
              <a:gd name="connsiteY54" fmla="*/ 1193800 h 4419600"/>
              <a:gd name="connsiteX55" fmla="*/ 6237836 w 6824657"/>
              <a:gd name="connsiteY55" fmla="*/ 1155700 h 4419600"/>
              <a:gd name="connsiteX56" fmla="*/ 6110836 w 6824657"/>
              <a:gd name="connsiteY56" fmla="*/ 1130300 h 4419600"/>
              <a:gd name="connsiteX57" fmla="*/ 6060036 w 6824657"/>
              <a:gd name="connsiteY57" fmla="*/ 1104900 h 4419600"/>
              <a:gd name="connsiteX58" fmla="*/ 5996536 w 6824657"/>
              <a:gd name="connsiteY58" fmla="*/ 1079500 h 4419600"/>
              <a:gd name="connsiteX59" fmla="*/ 5945736 w 6824657"/>
              <a:gd name="connsiteY59" fmla="*/ 1041400 h 4419600"/>
              <a:gd name="connsiteX60" fmla="*/ 5856836 w 6824657"/>
              <a:gd name="connsiteY60" fmla="*/ 927100 h 4419600"/>
              <a:gd name="connsiteX61" fmla="*/ 5755236 w 6824657"/>
              <a:gd name="connsiteY61" fmla="*/ 838200 h 4419600"/>
              <a:gd name="connsiteX62" fmla="*/ 5717136 w 6824657"/>
              <a:gd name="connsiteY62" fmla="*/ 774700 h 4419600"/>
              <a:gd name="connsiteX63" fmla="*/ 5640936 w 6824657"/>
              <a:gd name="connsiteY63" fmla="*/ 711200 h 4419600"/>
              <a:gd name="connsiteX64" fmla="*/ 5564736 w 6824657"/>
              <a:gd name="connsiteY64" fmla="*/ 635000 h 4419600"/>
              <a:gd name="connsiteX65" fmla="*/ 5348836 w 6824657"/>
              <a:gd name="connsiteY65" fmla="*/ 584200 h 4419600"/>
              <a:gd name="connsiteX66" fmla="*/ 5171036 w 6824657"/>
              <a:gd name="connsiteY66" fmla="*/ 546100 h 4419600"/>
              <a:gd name="connsiteX67" fmla="*/ 4840836 w 6824657"/>
              <a:gd name="connsiteY67" fmla="*/ 508000 h 4419600"/>
              <a:gd name="connsiteX68" fmla="*/ 4002636 w 6824657"/>
              <a:gd name="connsiteY68" fmla="*/ 533400 h 4419600"/>
              <a:gd name="connsiteX69" fmla="*/ 3177136 w 6824657"/>
              <a:gd name="connsiteY69" fmla="*/ 558800 h 4419600"/>
              <a:gd name="connsiteX70" fmla="*/ 2732636 w 6824657"/>
              <a:gd name="connsiteY70" fmla="*/ 533400 h 441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6824657" h="4419600">
                <a:moveTo>
                  <a:pt x="2732636" y="533400"/>
                </a:moveTo>
                <a:lnTo>
                  <a:pt x="2732636" y="533400"/>
                </a:lnTo>
                <a:cubicBezTo>
                  <a:pt x="2664903" y="474133"/>
                  <a:pt x="2595671" y="416536"/>
                  <a:pt x="2529436" y="355600"/>
                </a:cubicBezTo>
                <a:cubicBezTo>
                  <a:pt x="2501863" y="330232"/>
                  <a:pt x="2373234" y="191956"/>
                  <a:pt x="2326236" y="165100"/>
                </a:cubicBezTo>
                <a:cubicBezTo>
                  <a:pt x="2189702" y="87080"/>
                  <a:pt x="2090093" y="33394"/>
                  <a:pt x="1945236" y="12700"/>
                </a:cubicBezTo>
                <a:cubicBezTo>
                  <a:pt x="1894772" y="5491"/>
                  <a:pt x="1843636" y="4233"/>
                  <a:pt x="1792836" y="0"/>
                </a:cubicBezTo>
                <a:lnTo>
                  <a:pt x="1018136" y="38100"/>
                </a:lnTo>
                <a:cubicBezTo>
                  <a:pt x="933209" y="43342"/>
                  <a:pt x="848974" y="56974"/>
                  <a:pt x="764136" y="63500"/>
                </a:cubicBezTo>
                <a:lnTo>
                  <a:pt x="599036" y="76200"/>
                </a:lnTo>
                <a:cubicBezTo>
                  <a:pt x="533487" y="95865"/>
                  <a:pt x="434778" y="122374"/>
                  <a:pt x="370436" y="152400"/>
                </a:cubicBezTo>
                <a:cubicBezTo>
                  <a:pt x="339508" y="166833"/>
                  <a:pt x="310603" y="185312"/>
                  <a:pt x="281536" y="203200"/>
                </a:cubicBezTo>
                <a:cubicBezTo>
                  <a:pt x="226162" y="237276"/>
                  <a:pt x="209955" y="257232"/>
                  <a:pt x="154536" y="279400"/>
                </a:cubicBezTo>
                <a:cubicBezTo>
                  <a:pt x="129677" y="289344"/>
                  <a:pt x="78336" y="304800"/>
                  <a:pt x="78336" y="304800"/>
                </a:cubicBezTo>
                <a:lnTo>
                  <a:pt x="52936" y="381000"/>
                </a:lnTo>
                <a:cubicBezTo>
                  <a:pt x="44469" y="406400"/>
                  <a:pt x="39510" y="433253"/>
                  <a:pt x="27536" y="457200"/>
                </a:cubicBezTo>
                <a:lnTo>
                  <a:pt x="2136" y="508000"/>
                </a:lnTo>
                <a:cubicBezTo>
                  <a:pt x="6416" y="965917"/>
                  <a:pt x="-16261" y="1541039"/>
                  <a:pt x="27536" y="2044700"/>
                </a:cubicBezTo>
                <a:cubicBezTo>
                  <a:pt x="30857" y="2082890"/>
                  <a:pt x="36003" y="2120900"/>
                  <a:pt x="40236" y="2159000"/>
                </a:cubicBezTo>
                <a:cubicBezTo>
                  <a:pt x="61403" y="2578100"/>
                  <a:pt x="59031" y="2999054"/>
                  <a:pt x="103736" y="3416300"/>
                </a:cubicBezTo>
                <a:cubicBezTo>
                  <a:pt x="110395" y="3478449"/>
                  <a:pt x="156433" y="3530448"/>
                  <a:pt x="192636" y="3581400"/>
                </a:cubicBezTo>
                <a:cubicBezTo>
                  <a:pt x="271138" y="3691884"/>
                  <a:pt x="342517" y="3812134"/>
                  <a:pt x="446636" y="3898900"/>
                </a:cubicBezTo>
                <a:cubicBezTo>
                  <a:pt x="497436" y="3941233"/>
                  <a:pt x="544318" y="3988770"/>
                  <a:pt x="599036" y="4025900"/>
                </a:cubicBezTo>
                <a:cubicBezTo>
                  <a:pt x="769897" y="4141841"/>
                  <a:pt x="834291" y="4154629"/>
                  <a:pt x="1030836" y="4216400"/>
                </a:cubicBezTo>
                <a:cubicBezTo>
                  <a:pt x="1102400" y="4238891"/>
                  <a:pt x="1173046" y="4265864"/>
                  <a:pt x="1246736" y="4279900"/>
                </a:cubicBezTo>
                <a:cubicBezTo>
                  <a:pt x="1351446" y="4299845"/>
                  <a:pt x="1459036" y="4300825"/>
                  <a:pt x="1564236" y="4318000"/>
                </a:cubicBezTo>
                <a:cubicBezTo>
                  <a:pt x="2399588" y="4454384"/>
                  <a:pt x="1328249" y="4316606"/>
                  <a:pt x="2186536" y="4419600"/>
                </a:cubicBezTo>
                <a:lnTo>
                  <a:pt x="3697836" y="4394200"/>
                </a:lnTo>
                <a:cubicBezTo>
                  <a:pt x="3787102" y="4391650"/>
                  <a:pt x="3875523" y="4375978"/>
                  <a:pt x="3964536" y="4368800"/>
                </a:cubicBezTo>
                <a:lnTo>
                  <a:pt x="4485236" y="4330700"/>
                </a:lnTo>
                <a:cubicBezTo>
                  <a:pt x="4781409" y="4314691"/>
                  <a:pt x="5374236" y="4292600"/>
                  <a:pt x="5374236" y="4292600"/>
                </a:cubicBezTo>
                <a:cubicBezTo>
                  <a:pt x="5637179" y="4258303"/>
                  <a:pt x="6008881" y="4216518"/>
                  <a:pt x="6237836" y="4140200"/>
                </a:cubicBezTo>
                <a:cubicBezTo>
                  <a:pt x="6301336" y="4119033"/>
                  <a:pt x="6368833" y="4107353"/>
                  <a:pt x="6428336" y="4076700"/>
                </a:cubicBezTo>
                <a:cubicBezTo>
                  <a:pt x="6509749" y="4034760"/>
                  <a:pt x="6598943" y="3995180"/>
                  <a:pt x="6656936" y="3924300"/>
                </a:cubicBezTo>
                <a:lnTo>
                  <a:pt x="6771236" y="3784600"/>
                </a:lnTo>
                <a:cubicBezTo>
                  <a:pt x="6783936" y="3746500"/>
                  <a:pt x="6798988" y="3709105"/>
                  <a:pt x="6809336" y="3670300"/>
                </a:cubicBezTo>
                <a:cubicBezTo>
                  <a:pt x="6854778" y="3499894"/>
                  <a:pt x="6786105" y="3209209"/>
                  <a:pt x="6771236" y="3111500"/>
                </a:cubicBezTo>
                <a:cubicBezTo>
                  <a:pt x="6765795" y="3075742"/>
                  <a:pt x="6752092" y="3040704"/>
                  <a:pt x="6733136" y="3009900"/>
                </a:cubicBezTo>
                <a:cubicBezTo>
                  <a:pt x="6717448" y="2984406"/>
                  <a:pt x="6688591" y="2969568"/>
                  <a:pt x="6669636" y="2946400"/>
                </a:cubicBezTo>
                <a:cubicBezTo>
                  <a:pt x="6650305" y="2922773"/>
                  <a:pt x="6633454" y="2897000"/>
                  <a:pt x="6618836" y="2870200"/>
                </a:cubicBezTo>
                <a:cubicBezTo>
                  <a:pt x="6607920" y="2850186"/>
                  <a:pt x="6603631" y="2827090"/>
                  <a:pt x="6593436" y="2806700"/>
                </a:cubicBezTo>
                <a:cubicBezTo>
                  <a:pt x="6578172" y="2776173"/>
                  <a:pt x="6558979" y="2747763"/>
                  <a:pt x="6542636" y="2717800"/>
                </a:cubicBezTo>
                <a:cubicBezTo>
                  <a:pt x="6533570" y="2701180"/>
                  <a:pt x="6530623" y="2680387"/>
                  <a:pt x="6517236" y="2667000"/>
                </a:cubicBezTo>
                <a:cubicBezTo>
                  <a:pt x="6507770" y="2657534"/>
                  <a:pt x="6491836" y="2658533"/>
                  <a:pt x="6479136" y="2654300"/>
                </a:cubicBezTo>
                <a:cubicBezTo>
                  <a:pt x="6457969" y="2628900"/>
                  <a:pt x="6441036" y="2599267"/>
                  <a:pt x="6415636" y="2578100"/>
                </a:cubicBezTo>
                <a:cubicBezTo>
                  <a:pt x="6389416" y="2556250"/>
                  <a:pt x="6357664" y="2541733"/>
                  <a:pt x="6326736" y="2527300"/>
                </a:cubicBezTo>
                <a:cubicBezTo>
                  <a:pt x="6246797" y="2489995"/>
                  <a:pt x="6235614" y="2491296"/>
                  <a:pt x="6161636" y="2476500"/>
                </a:cubicBezTo>
                <a:cubicBezTo>
                  <a:pt x="6120391" y="2455877"/>
                  <a:pt x="6077226" y="2438730"/>
                  <a:pt x="6047336" y="2400300"/>
                </a:cubicBezTo>
                <a:cubicBezTo>
                  <a:pt x="6029717" y="2377647"/>
                  <a:pt x="6016545" y="2315235"/>
                  <a:pt x="6009236" y="2286000"/>
                </a:cubicBezTo>
                <a:cubicBezTo>
                  <a:pt x="6027409" y="2213307"/>
                  <a:pt x="6026019" y="2176961"/>
                  <a:pt x="6072736" y="2120900"/>
                </a:cubicBezTo>
                <a:cubicBezTo>
                  <a:pt x="6099565" y="2088705"/>
                  <a:pt x="6128556" y="2057729"/>
                  <a:pt x="6161636" y="2032000"/>
                </a:cubicBezTo>
                <a:cubicBezTo>
                  <a:pt x="6206922" y="1996778"/>
                  <a:pt x="6272762" y="1953153"/>
                  <a:pt x="6314036" y="1905000"/>
                </a:cubicBezTo>
                <a:cubicBezTo>
                  <a:pt x="6327811" y="1888929"/>
                  <a:pt x="6342000" y="1872782"/>
                  <a:pt x="6352136" y="1854200"/>
                </a:cubicBezTo>
                <a:cubicBezTo>
                  <a:pt x="6379934" y="1803237"/>
                  <a:pt x="6397355" y="1743944"/>
                  <a:pt x="6415636" y="1689100"/>
                </a:cubicBezTo>
                <a:cubicBezTo>
                  <a:pt x="6398903" y="1413014"/>
                  <a:pt x="6487948" y="1348311"/>
                  <a:pt x="6352136" y="1231900"/>
                </a:cubicBezTo>
                <a:cubicBezTo>
                  <a:pt x="6336065" y="1218125"/>
                  <a:pt x="6318948" y="1205541"/>
                  <a:pt x="6301336" y="1193800"/>
                </a:cubicBezTo>
                <a:cubicBezTo>
                  <a:pt x="6280797" y="1180108"/>
                  <a:pt x="6261254" y="1163506"/>
                  <a:pt x="6237836" y="1155700"/>
                </a:cubicBezTo>
                <a:cubicBezTo>
                  <a:pt x="6196880" y="1142048"/>
                  <a:pt x="6153169" y="1138767"/>
                  <a:pt x="6110836" y="1130300"/>
                </a:cubicBezTo>
                <a:cubicBezTo>
                  <a:pt x="6093903" y="1121833"/>
                  <a:pt x="6077336" y="1112589"/>
                  <a:pt x="6060036" y="1104900"/>
                </a:cubicBezTo>
                <a:cubicBezTo>
                  <a:pt x="6039204" y="1095641"/>
                  <a:pt x="6016464" y="1090571"/>
                  <a:pt x="5996536" y="1079500"/>
                </a:cubicBezTo>
                <a:cubicBezTo>
                  <a:pt x="5978033" y="1069221"/>
                  <a:pt x="5961807" y="1055175"/>
                  <a:pt x="5945736" y="1041400"/>
                </a:cubicBezTo>
                <a:cubicBezTo>
                  <a:pt x="5857892" y="966105"/>
                  <a:pt x="5965459" y="1044774"/>
                  <a:pt x="5856836" y="927100"/>
                </a:cubicBezTo>
                <a:cubicBezTo>
                  <a:pt x="5826313" y="894033"/>
                  <a:pt x="5785644" y="871373"/>
                  <a:pt x="5755236" y="838200"/>
                </a:cubicBezTo>
                <a:cubicBezTo>
                  <a:pt x="5738556" y="820004"/>
                  <a:pt x="5733649" y="793048"/>
                  <a:pt x="5717136" y="774700"/>
                </a:cubicBezTo>
                <a:cubicBezTo>
                  <a:pt x="5695018" y="750124"/>
                  <a:pt x="5665309" y="733542"/>
                  <a:pt x="5640936" y="711200"/>
                </a:cubicBezTo>
                <a:cubicBezTo>
                  <a:pt x="5614457" y="686927"/>
                  <a:pt x="5594270" y="655447"/>
                  <a:pt x="5564736" y="635000"/>
                </a:cubicBezTo>
                <a:cubicBezTo>
                  <a:pt x="5493728" y="585841"/>
                  <a:pt x="5432703" y="592587"/>
                  <a:pt x="5348836" y="584200"/>
                </a:cubicBezTo>
                <a:cubicBezTo>
                  <a:pt x="5289569" y="571500"/>
                  <a:pt x="5230704" y="556755"/>
                  <a:pt x="5171036" y="546100"/>
                </a:cubicBezTo>
                <a:cubicBezTo>
                  <a:pt x="5028371" y="520624"/>
                  <a:pt x="4980013" y="519598"/>
                  <a:pt x="4840836" y="508000"/>
                </a:cubicBezTo>
                <a:lnTo>
                  <a:pt x="4002636" y="533400"/>
                </a:lnTo>
                <a:cubicBezTo>
                  <a:pt x="3187286" y="552813"/>
                  <a:pt x="3492437" y="495740"/>
                  <a:pt x="3177136" y="558800"/>
                </a:cubicBezTo>
                <a:cubicBezTo>
                  <a:pt x="2733368" y="545748"/>
                  <a:pt x="2806719" y="537633"/>
                  <a:pt x="2732636" y="533400"/>
                </a:cubicBezTo>
                <a:close/>
              </a:path>
            </a:pathLst>
          </a:custGeom>
          <a:solidFill>
            <a:schemeClr val="bg2">
              <a:lumMod val="9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 name="Text 0">
            <a:extLst>
              <a:ext uri="{FF2B5EF4-FFF2-40B4-BE49-F238E27FC236}">
                <a16:creationId xmlns:a16="http://schemas.microsoft.com/office/drawing/2014/main" id="{2E5E7E3B-3EB6-F907-5C20-84A46A245F1F}"/>
              </a:ext>
            </a:extLst>
          </p:cNvPr>
          <p:cNvSpPr/>
          <p:nvPr/>
        </p:nvSpPr>
        <p:spPr>
          <a:xfrm>
            <a:off x="412790" y="325120"/>
            <a:ext cx="8730496" cy="620078"/>
          </a:xfrm>
          <a:prstGeom prst="rect">
            <a:avLst/>
          </a:prstGeom>
          <a:noFill/>
          <a:ln/>
        </p:spPr>
        <p:txBody>
          <a:bodyPr wrap="none" lIns="0" tIns="0" rIns="0" bIns="0" rtlCol="0" anchor="t"/>
          <a:lstStyle/>
          <a:p>
            <a:pPr marL="0" indent="0" algn="l">
              <a:lnSpc>
                <a:spcPts val="4850"/>
              </a:lnSpc>
              <a:buNone/>
            </a:pPr>
            <a:r>
              <a:rPr lang="en-US" sz="3900" dirty="0">
                <a:solidFill>
                  <a:srgbClr val="1B1B27"/>
                </a:solidFill>
                <a:latin typeface="Abadi" panose="020B0604020104020204" pitchFamily="34" charset="0"/>
                <a:ea typeface="Raleway" pitchFamily="34" charset="-122"/>
                <a:cs typeface="Raleway" pitchFamily="34" charset="-120"/>
              </a:rPr>
              <a:t>Redes que atan y caminos que liberan</a:t>
            </a:r>
            <a:endParaRPr lang="en-US" sz="3900" dirty="0">
              <a:latin typeface="Abadi" panose="020B0604020104020204" pitchFamily="34" charset="0"/>
            </a:endParaRPr>
          </a:p>
        </p:txBody>
      </p:sp>
      <p:sp>
        <p:nvSpPr>
          <p:cNvPr id="3" name="Text 1">
            <a:extLst>
              <a:ext uri="{FF2B5EF4-FFF2-40B4-BE49-F238E27FC236}">
                <a16:creationId xmlns:a16="http://schemas.microsoft.com/office/drawing/2014/main" id="{1D7F17D2-559A-FAA8-C114-90A51CC91FAD}"/>
              </a:ext>
            </a:extLst>
          </p:cNvPr>
          <p:cNvSpPr/>
          <p:nvPr/>
        </p:nvSpPr>
        <p:spPr>
          <a:xfrm>
            <a:off x="412790" y="1441212"/>
            <a:ext cx="2694407" cy="372070"/>
          </a:xfrm>
          <a:prstGeom prst="rect">
            <a:avLst/>
          </a:prstGeom>
          <a:noFill/>
          <a:ln/>
        </p:spPr>
        <p:txBody>
          <a:bodyPr wrap="none" lIns="0" tIns="0" rIns="0" bIns="0" rtlCol="0" anchor="t"/>
          <a:lstStyle/>
          <a:p>
            <a:pPr marL="0" indent="0" algn="l">
              <a:lnSpc>
                <a:spcPts val="2900"/>
              </a:lnSpc>
              <a:buNone/>
            </a:pPr>
            <a:r>
              <a:rPr lang="en-US" sz="2300" dirty="0">
                <a:solidFill>
                  <a:srgbClr val="1B1B27"/>
                </a:solidFill>
                <a:latin typeface="Abadi" panose="020B0604020104020204" pitchFamily="34" charset="0"/>
                <a:ea typeface="Raleway" pitchFamily="34" charset="-122"/>
                <a:cs typeface="Raleway" pitchFamily="34" charset="-120"/>
              </a:rPr>
              <a:t>La red que atrapa</a:t>
            </a:r>
            <a:endParaRPr lang="en-US" sz="2300" dirty="0">
              <a:latin typeface="Abadi" panose="020B0604020104020204" pitchFamily="34" charset="0"/>
            </a:endParaRPr>
          </a:p>
        </p:txBody>
      </p:sp>
      <p:sp>
        <p:nvSpPr>
          <p:cNvPr id="4" name="Text 2">
            <a:extLst>
              <a:ext uri="{FF2B5EF4-FFF2-40B4-BE49-F238E27FC236}">
                <a16:creationId xmlns:a16="http://schemas.microsoft.com/office/drawing/2014/main" id="{1B68049E-879D-C486-7A82-25D08734F50D}"/>
              </a:ext>
            </a:extLst>
          </p:cNvPr>
          <p:cNvSpPr/>
          <p:nvPr/>
        </p:nvSpPr>
        <p:spPr>
          <a:xfrm>
            <a:off x="412790" y="2011640"/>
            <a:ext cx="5683210" cy="635079"/>
          </a:xfrm>
          <a:prstGeom prst="rect">
            <a:avLst/>
          </a:prstGeom>
          <a:noFill/>
          <a:ln/>
        </p:spPr>
        <p:txBody>
          <a:bodyPr wrap="square" lIns="0" tIns="0" rIns="0" bIns="0" rtlCol="0" anchor="t"/>
          <a:lstStyle/>
          <a:p>
            <a:pPr marL="0" indent="0" algn="l">
              <a:buNone/>
            </a:pPr>
            <a:r>
              <a:rPr lang="en-US" sz="1600" dirty="0">
                <a:solidFill>
                  <a:srgbClr val="3C3939"/>
                </a:solidFill>
                <a:latin typeface="Abadi" panose="020B0604020104020204" pitchFamily="34" charset="0"/>
                <a:ea typeface="Roboto" pitchFamily="34" charset="-122"/>
                <a:cs typeface="Roboto" pitchFamily="34" charset="-120"/>
              </a:rPr>
              <a:t>Dibuja una red en tu cuaderno y escribe dentro de ella todo aquello que sientes que te ata, te limita o te impide ser libre:</a:t>
            </a:r>
            <a:endParaRPr lang="en-US" sz="1600" dirty="0">
              <a:latin typeface="Abadi" panose="020B0604020104020204" pitchFamily="34" charset="0"/>
            </a:endParaRPr>
          </a:p>
        </p:txBody>
      </p:sp>
      <p:sp>
        <p:nvSpPr>
          <p:cNvPr id="5" name="Text 3">
            <a:extLst>
              <a:ext uri="{FF2B5EF4-FFF2-40B4-BE49-F238E27FC236}">
                <a16:creationId xmlns:a16="http://schemas.microsoft.com/office/drawing/2014/main" id="{19831750-79EA-04AE-F989-458DBCD3BF37}"/>
              </a:ext>
            </a:extLst>
          </p:cNvPr>
          <p:cNvSpPr/>
          <p:nvPr/>
        </p:nvSpPr>
        <p:spPr>
          <a:xfrm>
            <a:off x="412789" y="2618996"/>
            <a:ext cx="5683210" cy="317540"/>
          </a:xfrm>
          <a:prstGeom prst="rect">
            <a:avLst/>
          </a:prstGeom>
          <a:noFill/>
          <a:ln/>
        </p:spPr>
        <p:txBody>
          <a:bodyPr wrap="none" lIns="0" tIns="0" rIns="0" bIns="0" rtlCol="0" anchor="t"/>
          <a:lstStyle/>
          <a:p>
            <a:pPr marL="342900" indent="-342900" algn="l">
              <a:buSzPct val="100000"/>
              <a:buChar char="•"/>
            </a:pPr>
            <a:r>
              <a:rPr lang="en-US" sz="1600" b="1" dirty="0">
                <a:solidFill>
                  <a:srgbClr val="3C3939"/>
                </a:solidFill>
                <a:latin typeface="Abadi" panose="020B0604020104020204" pitchFamily="34" charset="0"/>
                <a:ea typeface="Roboto" pitchFamily="34" charset="-122"/>
                <a:cs typeface="Roboto" pitchFamily="34" charset="-120"/>
              </a:rPr>
              <a:t>Miedos:</a:t>
            </a:r>
            <a:r>
              <a:rPr lang="en-US" sz="1600" dirty="0">
                <a:solidFill>
                  <a:srgbClr val="3C3939"/>
                </a:solidFill>
                <a:latin typeface="Abadi" panose="020B0604020104020204" pitchFamily="34" charset="0"/>
                <a:ea typeface="Roboto" pitchFamily="34" charset="-122"/>
                <a:cs typeface="Roboto" pitchFamily="34" charset="-120"/>
              </a:rPr>
              <a:t> al fracaso, al rechazo, a lo desconocido, a decepcionar...</a:t>
            </a:r>
            <a:endParaRPr lang="en-US" sz="1600" dirty="0">
              <a:latin typeface="Abadi" panose="020B0604020104020204" pitchFamily="34" charset="0"/>
            </a:endParaRPr>
          </a:p>
        </p:txBody>
      </p:sp>
      <p:sp>
        <p:nvSpPr>
          <p:cNvPr id="6" name="Text 4">
            <a:extLst>
              <a:ext uri="{FF2B5EF4-FFF2-40B4-BE49-F238E27FC236}">
                <a16:creationId xmlns:a16="http://schemas.microsoft.com/office/drawing/2014/main" id="{DBCB6EC0-65BA-7301-A206-29BFBA57056C}"/>
              </a:ext>
            </a:extLst>
          </p:cNvPr>
          <p:cNvSpPr/>
          <p:nvPr/>
        </p:nvSpPr>
        <p:spPr>
          <a:xfrm>
            <a:off x="412789" y="2918698"/>
            <a:ext cx="5683210" cy="317540"/>
          </a:xfrm>
          <a:prstGeom prst="rect">
            <a:avLst/>
          </a:prstGeom>
          <a:noFill/>
          <a:ln/>
        </p:spPr>
        <p:txBody>
          <a:bodyPr wrap="none" lIns="0" tIns="0" rIns="0" bIns="0" rtlCol="0" anchor="t"/>
          <a:lstStyle/>
          <a:p>
            <a:pPr marL="342900" indent="-342900" algn="l">
              <a:buSzPct val="100000"/>
              <a:buChar char="•"/>
            </a:pPr>
            <a:r>
              <a:rPr lang="en-US" sz="1600" b="1" dirty="0">
                <a:solidFill>
                  <a:srgbClr val="3C3939"/>
                </a:solidFill>
                <a:latin typeface="Abadi" panose="020B0604020104020204" pitchFamily="34" charset="0"/>
                <a:ea typeface="Roboto" pitchFamily="34" charset="-122"/>
                <a:cs typeface="Roboto" pitchFamily="34" charset="-120"/>
              </a:rPr>
              <a:t>Inseguridades:</a:t>
            </a:r>
            <a:r>
              <a:rPr lang="en-US" sz="1600" dirty="0">
                <a:solidFill>
                  <a:srgbClr val="3C3939"/>
                </a:solidFill>
                <a:latin typeface="Abadi" panose="020B0604020104020204" pitchFamily="34" charset="0"/>
                <a:ea typeface="Roboto" pitchFamily="34" charset="-122"/>
                <a:cs typeface="Roboto" pitchFamily="34" charset="-120"/>
              </a:rPr>
              <a:t> sobre tu valía, tus capacidades, tu futuro...</a:t>
            </a:r>
            <a:endParaRPr lang="en-US" sz="1600" dirty="0">
              <a:latin typeface="Abadi" panose="020B0604020104020204" pitchFamily="34" charset="0"/>
            </a:endParaRPr>
          </a:p>
        </p:txBody>
      </p:sp>
      <p:sp>
        <p:nvSpPr>
          <p:cNvPr id="7" name="Text 5">
            <a:extLst>
              <a:ext uri="{FF2B5EF4-FFF2-40B4-BE49-F238E27FC236}">
                <a16:creationId xmlns:a16="http://schemas.microsoft.com/office/drawing/2014/main" id="{5DB8CDE9-9F2E-C7EB-AD7B-7A899B90D6A6}"/>
              </a:ext>
            </a:extLst>
          </p:cNvPr>
          <p:cNvSpPr/>
          <p:nvPr/>
        </p:nvSpPr>
        <p:spPr>
          <a:xfrm>
            <a:off x="412789" y="3274696"/>
            <a:ext cx="5683210" cy="635079"/>
          </a:xfrm>
          <a:prstGeom prst="rect">
            <a:avLst/>
          </a:prstGeom>
          <a:noFill/>
          <a:ln/>
        </p:spPr>
        <p:txBody>
          <a:bodyPr wrap="square" lIns="0" tIns="0" rIns="0" bIns="0" rtlCol="0" anchor="t"/>
          <a:lstStyle/>
          <a:p>
            <a:pPr marL="342900" indent="-342900" algn="l">
              <a:buSzPct val="100000"/>
              <a:buChar char="•"/>
            </a:pPr>
            <a:r>
              <a:rPr lang="en-US" sz="1600" b="1" dirty="0">
                <a:solidFill>
                  <a:srgbClr val="3C3939"/>
                </a:solidFill>
                <a:latin typeface="Abadi" panose="020B0604020104020204" pitchFamily="34" charset="0"/>
                <a:ea typeface="Roboto" pitchFamily="34" charset="-122"/>
                <a:cs typeface="Roboto" pitchFamily="34" charset="-120"/>
              </a:rPr>
              <a:t>Dependencias:</a:t>
            </a:r>
            <a:r>
              <a:rPr lang="en-US" sz="1600" dirty="0">
                <a:solidFill>
                  <a:srgbClr val="3C3939"/>
                </a:solidFill>
                <a:latin typeface="Abadi" panose="020B0604020104020204" pitchFamily="34" charset="0"/>
                <a:ea typeface="Roboto" pitchFamily="34" charset="-122"/>
                <a:cs typeface="Roboto" pitchFamily="34" charset="-120"/>
              </a:rPr>
              <a:t> de las redes sociales, de la aprobación constante, de la imagen...</a:t>
            </a:r>
            <a:endParaRPr lang="en-US" sz="1600" dirty="0">
              <a:latin typeface="Abadi" panose="020B0604020104020204" pitchFamily="34" charset="0"/>
            </a:endParaRPr>
          </a:p>
        </p:txBody>
      </p:sp>
      <p:sp>
        <p:nvSpPr>
          <p:cNvPr id="8" name="Text 6">
            <a:extLst>
              <a:ext uri="{FF2B5EF4-FFF2-40B4-BE49-F238E27FC236}">
                <a16:creationId xmlns:a16="http://schemas.microsoft.com/office/drawing/2014/main" id="{07809850-4E00-0FE8-1B41-42773A7F37F7}"/>
              </a:ext>
            </a:extLst>
          </p:cNvPr>
          <p:cNvSpPr/>
          <p:nvPr/>
        </p:nvSpPr>
        <p:spPr>
          <a:xfrm>
            <a:off x="412789" y="3893742"/>
            <a:ext cx="6026110" cy="317540"/>
          </a:xfrm>
          <a:prstGeom prst="rect">
            <a:avLst/>
          </a:prstGeom>
          <a:noFill/>
          <a:ln/>
        </p:spPr>
        <p:txBody>
          <a:bodyPr wrap="none" lIns="0" tIns="0" rIns="0" bIns="0" rtlCol="0" anchor="t"/>
          <a:lstStyle/>
          <a:p>
            <a:pPr marL="342900" indent="-342900" algn="l">
              <a:buSzPct val="100000"/>
              <a:buChar char="•"/>
            </a:pPr>
            <a:r>
              <a:rPr lang="en-US" sz="1600" b="1" dirty="0">
                <a:solidFill>
                  <a:srgbClr val="3C3939"/>
                </a:solidFill>
                <a:latin typeface="Abadi" panose="020B0604020104020204" pitchFamily="34" charset="0"/>
                <a:ea typeface="Roboto" pitchFamily="34" charset="-122"/>
                <a:cs typeface="Roboto" pitchFamily="34" charset="-120"/>
              </a:rPr>
              <a:t>Presión:</a:t>
            </a:r>
            <a:r>
              <a:rPr lang="en-US" sz="1600" dirty="0">
                <a:solidFill>
                  <a:srgbClr val="3C3939"/>
                </a:solidFill>
                <a:latin typeface="Abadi" panose="020B0604020104020204" pitchFamily="34" charset="0"/>
                <a:ea typeface="Roboto" pitchFamily="34" charset="-122"/>
                <a:cs typeface="Roboto" pitchFamily="34" charset="-120"/>
              </a:rPr>
              <a:t> social, familiar, del grupo de iguales, de los estereotipos...</a:t>
            </a:r>
            <a:endParaRPr lang="en-US" sz="1600" dirty="0">
              <a:latin typeface="Abadi" panose="020B0604020104020204" pitchFamily="34" charset="0"/>
            </a:endParaRPr>
          </a:p>
        </p:txBody>
      </p:sp>
      <p:sp>
        <p:nvSpPr>
          <p:cNvPr id="9" name="Text 7">
            <a:extLst>
              <a:ext uri="{FF2B5EF4-FFF2-40B4-BE49-F238E27FC236}">
                <a16:creationId xmlns:a16="http://schemas.microsoft.com/office/drawing/2014/main" id="{0A2CAD83-B28F-496A-9948-03EE3BEEC805}"/>
              </a:ext>
            </a:extLst>
          </p:cNvPr>
          <p:cNvSpPr/>
          <p:nvPr/>
        </p:nvSpPr>
        <p:spPr>
          <a:xfrm>
            <a:off x="412789" y="4280514"/>
            <a:ext cx="5683210" cy="317540"/>
          </a:xfrm>
          <a:prstGeom prst="rect">
            <a:avLst/>
          </a:prstGeom>
          <a:noFill/>
          <a:ln/>
        </p:spPr>
        <p:txBody>
          <a:bodyPr wrap="none" lIns="0" tIns="0" rIns="0" bIns="0" rtlCol="0" anchor="t"/>
          <a:lstStyle/>
          <a:p>
            <a:pPr marL="342900" indent="-342900" algn="l">
              <a:buSzPct val="100000"/>
              <a:buChar char="•"/>
            </a:pPr>
            <a:r>
              <a:rPr lang="en-US" sz="1600" b="1" dirty="0">
                <a:solidFill>
                  <a:srgbClr val="3C3939"/>
                </a:solidFill>
                <a:latin typeface="Abadi" panose="020B0604020104020204" pitchFamily="34" charset="0"/>
                <a:ea typeface="Roboto" pitchFamily="34" charset="-122"/>
                <a:cs typeface="Roboto" pitchFamily="34" charset="-120"/>
              </a:rPr>
              <a:t>Pereza:</a:t>
            </a:r>
            <a:r>
              <a:rPr lang="en-US" sz="1600" dirty="0">
                <a:solidFill>
                  <a:srgbClr val="3C3939"/>
                </a:solidFill>
                <a:latin typeface="Abadi" panose="020B0604020104020204" pitchFamily="34" charset="0"/>
                <a:ea typeface="Roboto" pitchFamily="34" charset="-122"/>
                <a:cs typeface="Roboto" pitchFamily="34" charset="-120"/>
              </a:rPr>
              <a:t> comodidad, falta de compromiso, miedo al esfuerzo...</a:t>
            </a:r>
            <a:endParaRPr lang="en-US" sz="1600" dirty="0">
              <a:latin typeface="Abadi" panose="020B0604020104020204" pitchFamily="34" charset="0"/>
            </a:endParaRPr>
          </a:p>
        </p:txBody>
      </p:sp>
      <p:sp>
        <p:nvSpPr>
          <p:cNvPr id="10" name="Text 8">
            <a:extLst>
              <a:ext uri="{FF2B5EF4-FFF2-40B4-BE49-F238E27FC236}">
                <a16:creationId xmlns:a16="http://schemas.microsoft.com/office/drawing/2014/main" id="{1928A514-A2AA-4C01-9561-1BDC7A7906A3}"/>
              </a:ext>
            </a:extLst>
          </p:cNvPr>
          <p:cNvSpPr/>
          <p:nvPr/>
        </p:nvSpPr>
        <p:spPr>
          <a:xfrm>
            <a:off x="6929874" y="1470303"/>
            <a:ext cx="3355062" cy="372070"/>
          </a:xfrm>
          <a:prstGeom prst="rect">
            <a:avLst/>
          </a:prstGeom>
          <a:noFill/>
          <a:ln/>
        </p:spPr>
        <p:txBody>
          <a:bodyPr wrap="none" lIns="0" tIns="0" rIns="0" bIns="0" rtlCol="0" anchor="t"/>
          <a:lstStyle/>
          <a:p>
            <a:pPr marL="0" indent="0" algn="l">
              <a:lnSpc>
                <a:spcPts val="2900"/>
              </a:lnSpc>
              <a:buNone/>
            </a:pPr>
            <a:r>
              <a:rPr lang="en-US" sz="2300" dirty="0">
                <a:solidFill>
                  <a:srgbClr val="1B1B27"/>
                </a:solidFill>
                <a:latin typeface="Abadi" panose="020B0604020104020204" pitchFamily="34" charset="0"/>
                <a:ea typeface="Raleway" pitchFamily="34" charset="-122"/>
                <a:cs typeface="Raleway" pitchFamily="34" charset="-120"/>
              </a:rPr>
              <a:t>Los caminos que liberan</a:t>
            </a:r>
            <a:endParaRPr lang="en-US" sz="2300" dirty="0">
              <a:latin typeface="Abadi" panose="020B0604020104020204" pitchFamily="34" charset="0"/>
            </a:endParaRPr>
          </a:p>
        </p:txBody>
      </p:sp>
      <p:sp>
        <p:nvSpPr>
          <p:cNvPr id="12" name="Text 10">
            <a:extLst>
              <a:ext uri="{FF2B5EF4-FFF2-40B4-BE49-F238E27FC236}">
                <a16:creationId xmlns:a16="http://schemas.microsoft.com/office/drawing/2014/main" id="{3B5119F7-68FF-C424-809F-003495C9711C}"/>
              </a:ext>
            </a:extLst>
          </p:cNvPr>
          <p:cNvSpPr/>
          <p:nvPr/>
        </p:nvSpPr>
        <p:spPr>
          <a:xfrm>
            <a:off x="6929874" y="2601158"/>
            <a:ext cx="4849336" cy="952619"/>
          </a:xfrm>
          <a:prstGeom prst="rect">
            <a:avLst/>
          </a:prstGeom>
          <a:noFill/>
          <a:ln/>
        </p:spPr>
        <p:txBody>
          <a:bodyPr wrap="square" lIns="0" tIns="0" rIns="0" bIns="0" rtlCol="0" anchor="t"/>
          <a:lstStyle/>
          <a:p>
            <a:pPr marL="342900" indent="-342900" algn="l">
              <a:buSzPct val="100000"/>
              <a:buChar char="•"/>
            </a:pPr>
            <a:r>
              <a:rPr lang="en-US" sz="1600" b="1" dirty="0">
                <a:solidFill>
                  <a:srgbClr val="3C3939"/>
                </a:solidFill>
                <a:latin typeface="Abadi" panose="020B0604020104020204" pitchFamily="34" charset="0"/>
                <a:ea typeface="Roboto" pitchFamily="34" charset="-122"/>
                <a:cs typeface="Roboto" pitchFamily="34" charset="-120"/>
              </a:rPr>
              <a:t>Qué te ayudaría a soltarlas:</a:t>
            </a:r>
            <a:r>
              <a:rPr lang="en-US" sz="1600" dirty="0">
                <a:solidFill>
                  <a:srgbClr val="3C3939"/>
                </a:solidFill>
                <a:latin typeface="Abadi" panose="020B0604020104020204" pitchFamily="34" charset="0"/>
                <a:ea typeface="Roboto" pitchFamily="34" charset="-122"/>
                <a:cs typeface="Roboto" pitchFamily="34" charset="-120"/>
              </a:rPr>
              <a:t> apoyo de personas concretas, momentos de reflexión, experiencias nuevas, oración, conversaciones sinceras...</a:t>
            </a:r>
            <a:endParaRPr lang="en-US" sz="1600" dirty="0">
              <a:latin typeface="Abadi" panose="020B0604020104020204" pitchFamily="34" charset="0"/>
            </a:endParaRPr>
          </a:p>
        </p:txBody>
      </p:sp>
      <p:sp>
        <p:nvSpPr>
          <p:cNvPr id="13" name="Text 11">
            <a:extLst>
              <a:ext uri="{FF2B5EF4-FFF2-40B4-BE49-F238E27FC236}">
                <a16:creationId xmlns:a16="http://schemas.microsoft.com/office/drawing/2014/main" id="{218A7C8B-601F-D9CE-7511-CFE245BEA22E}"/>
              </a:ext>
            </a:extLst>
          </p:cNvPr>
          <p:cNvSpPr/>
          <p:nvPr/>
        </p:nvSpPr>
        <p:spPr>
          <a:xfrm>
            <a:off x="6929874" y="3529806"/>
            <a:ext cx="4849336" cy="952619"/>
          </a:xfrm>
          <a:prstGeom prst="rect">
            <a:avLst/>
          </a:prstGeom>
          <a:noFill/>
          <a:ln/>
        </p:spPr>
        <p:txBody>
          <a:bodyPr wrap="square" lIns="0" tIns="0" rIns="0" bIns="0" rtlCol="0" anchor="t"/>
          <a:lstStyle/>
          <a:p>
            <a:pPr marL="342900" indent="-342900" algn="l">
              <a:buSzPct val="100000"/>
              <a:buChar char="•"/>
            </a:pPr>
            <a:r>
              <a:rPr lang="en-US" sz="1600" b="1" dirty="0">
                <a:solidFill>
                  <a:srgbClr val="3C3939"/>
                </a:solidFill>
                <a:latin typeface="Abadi" panose="020B0604020104020204" pitchFamily="34" charset="0"/>
                <a:ea typeface="Roboto" pitchFamily="34" charset="-122"/>
                <a:cs typeface="Roboto" pitchFamily="34" charset="-120"/>
              </a:rPr>
              <a:t>Qué pequeño paso puedes dar:</a:t>
            </a:r>
            <a:r>
              <a:rPr lang="en-US" sz="1600" dirty="0">
                <a:solidFill>
                  <a:srgbClr val="3C3939"/>
                </a:solidFill>
                <a:latin typeface="Abadi" panose="020B0604020104020204" pitchFamily="34" charset="0"/>
                <a:ea typeface="Roboto" pitchFamily="34" charset="-122"/>
                <a:cs typeface="Roboto" pitchFamily="34" charset="-120"/>
              </a:rPr>
              <a:t> algo concreto, realista y cercano que puedas hacer esta semana para comenzar a liberarte de una de esas redes.</a:t>
            </a:r>
            <a:endParaRPr lang="en-US" sz="1600" dirty="0">
              <a:latin typeface="Abadi" panose="020B0604020104020204" pitchFamily="34" charset="0"/>
            </a:endParaRPr>
          </a:p>
        </p:txBody>
      </p:sp>
      <p:sp>
        <p:nvSpPr>
          <p:cNvPr id="14" name="Text 12">
            <a:extLst>
              <a:ext uri="{FF2B5EF4-FFF2-40B4-BE49-F238E27FC236}">
                <a16:creationId xmlns:a16="http://schemas.microsoft.com/office/drawing/2014/main" id="{E8379CD0-BA46-6953-AE2D-ADFFBC941EF1}"/>
              </a:ext>
            </a:extLst>
          </p:cNvPr>
          <p:cNvSpPr/>
          <p:nvPr/>
        </p:nvSpPr>
        <p:spPr>
          <a:xfrm>
            <a:off x="547697" y="5905381"/>
            <a:ext cx="11096605" cy="952619"/>
          </a:xfrm>
          <a:prstGeom prst="rect">
            <a:avLst/>
          </a:prstGeom>
          <a:noFill/>
          <a:ln/>
        </p:spPr>
        <p:txBody>
          <a:bodyPr wrap="square" lIns="0" tIns="0" rIns="0" bIns="0" rtlCol="0" anchor="t"/>
          <a:lstStyle/>
          <a:p>
            <a:pPr marL="0" indent="0" algn="just">
              <a:buNone/>
            </a:pPr>
            <a:r>
              <a:rPr lang="en-US" sz="1550" dirty="0">
                <a:solidFill>
                  <a:srgbClr val="3C3939"/>
                </a:solidFill>
                <a:latin typeface="Abadi" panose="020B0604020104020204" pitchFamily="34" charset="0"/>
                <a:ea typeface="Roboto" pitchFamily="34" charset="-122"/>
                <a:cs typeface="Roboto" pitchFamily="34" charset="-120"/>
              </a:rPr>
              <a:t>Esta actividad creativa de </a:t>
            </a:r>
            <a:r>
              <a:rPr lang="en-US" sz="1550" b="1" dirty="0">
                <a:solidFill>
                  <a:srgbClr val="3C3939"/>
                </a:solidFill>
                <a:latin typeface="Abadi" panose="020B0604020104020204" pitchFamily="34" charset="0"/>
                <a:ea typeface="Roboto" pitchFamily="34" charset="-122"/>
                <a:cs typeface="Roboto" pitchFamily="34" charset="-120"/>
              </a:rPr>
              <a:t>10 minutos</a:t>
            </a:r>
            <a:r>
              <a:rPr lang="en-US" sz="1550" dirty="0">
                <a:solidFill>
                  <a:srgbClr val="3C3939"/>
                </a:solidFill>
                <a:latin typeface="Abadi" panose="020B0604020104020204" pitchFamily="34" charset="0"/>
                <a:ea typeface="Roboto" pitchFamily="34" charset="-122"/>
                <a:cs typeface="Roboto" pitchFamily="34" charset="-120"/>
              </a:rPr>
              <a:t> te ayudará a visualizar de forma gráfica lo que te ata y lo que te puede liberar. El título de esta unidad, "Deja tus redes", cobra aquí todo su sentido: no se trata solo de las redes de pesca de los apóstoles, sino de todas las "redes" que hoy nos impiden seguir nuestra verdadera vocación.</a:t>
            </a:r>
            <a:endParaRPr lang="en-US" sz="1550" dirty="0">
              <a:latin typeface="Abadi" panose="020B0604020104020204" pitchFamily="34" charset="0"/>
            </a:endParaRPr>
          </a:p>
        </p:txBody>
      </p:sp>
      <p:sp>
        <p:nvSpPr>
          <p:cNvPr id="16" name="CuadroTexto 15">
            <a:extLst>
              <a:ext uri="{FF2B5EF4-FFF2-40B4-BE49-F238E27FC236}">
                <a16:creationId xmlns:a16="http://schemas.microsoft.com/office/drawing/2014/main" id="{B7515326-2F5F-1682-8F58-F9990C8BBD33}"/>
              </a:ext>
            </a:extLst>
          </p:cNvPr>
          <p:cNvSpPr txBox="1"/>
          <p:nvPr/>
        </p:nvSpPr>
        <p:spPr>
          <a:xfrm>
            <a:off x="6794966" y="1949043"/>
            <a:ext cx="4849336" cy="584775"/>
          </a:xfrm>
          <a:prstGeom prst="rect">
            <a:avLst/>
          </a:prstGeom>
          <a:noFill/>
        </p:spPr>
        <p:txBody>
          <a:bodyPr wrap="square">
            <a:spAutoFit/>
          </a:bodyPr>
          <a:lstStyle/>
          <a:p>
            <a:pPr marL="0" indent="0" algn="l">
              <a:buNone/>
            </a:pPr>
            <a:r>
              <a:rPr lang="en-US" sz="1600" dirty="0">
                <a:solidFill>
                  <a:srgbClr val="3C3939"/>
                </a:solidFill>
                <a:latin typeface="Abadi" panose="020B0604020104020204" pitchFamily="34" charset="0"/>
                <a:ea typeface="Roboto" pitchFamily="34" charset="-122"/>
                <a:cs typeface="Roboto" pitchFamily="34" charset="-120"/>
              </a:rPr>
              <a:t>Al </a:t>
            </a:r>
            <a:r>
              <a:rPr lang="en-US" sz="1600" dirty="0" err="1">
                <a:solidFill>
                  <a:srgbClr val="3C3939"/>
                </a:solidFill>
                <a:latin typeface="Abadi" panose="020B0604020104020204" pitchFamily="34" charset="0"/>
                <a:ea typeface="Roboto" pitchFamily="34" charset="-122"/>
                <a:cs typeface="Roboto" pitchFamily="34" charset="-120"/>
              </a:rPr>
              <a:t>lado</a:t>
            </a:r>
            <a:r>
              <a:rPr lang="en-US" sz="1600" dirty="0">
                <a:solidFill>
                  <a:srgbClr val="3C3939"/>
                </a:solidFill>
                <a:latin typeface="Abadi" panose="020B0604020104020204" pitchFamily="34" charset="0"/>
                <a:ea typeface="Roboto" pitchFamily="34" charset="-122"/>
                <a:cs typeface="Roboto" pitchFamily="34" charset="-120"/>
              </a:rPr>
              <a:t> de </a:t>
            </a:r>
            <a:r>
              <a:rPr lang="en-US" sz="1600" dirty="0" err="1">
                <a:solidFill>
                  <a:srgbClr val="3C3939"/>
                </a:solidFill>
                <a:latin typeface="Abadi" panose="020B0604020104020204" pitchFamily="34" charset="0"/>
                <a:ea typeface="Roboto" pitchFamily="34" charset="-122"/>
                <a:cs typeface="Roboto" pitchFamily="34" charset="-120"/>
              </a:rPr>
              <a:t>tu</a:t>
            </a:r>
            <a:r>
              <a:rPr lang="en-US" sz="1600" dirty="0">
                <a:solidFill>
                  <a:srgbClr val="3C3939"/>
                </a:solidFill>
                <a:latin typeface="Abadi" panose="020B0604020104020204" pitchFamily="34" charset="0"/>
                <a:ea typeface="Roboto" pitchFamily="34" charset="-122"/>
                <a:cs typeface="Roboto" pitchFamily="34" charset="-120"/>
              </a:rPr>
              <a:t> red, </a:t>
            </a:r>
            <a:r>
              <a:rPr lang="en-US" sz="1600" dirty="0" err="1">
                <a:solidFill>
                  <a:srgbClr val="3C3939"/>
                </a:solidFill>
                <a:latin typeface="Abadi" panose="020B0604020104020204" pitchFamily="34" charset="0"/>
                <a:ea typeface="Roboto" pitchFamily="34" charset="-122"/>
                <a:cs typeface="Roboto" pitchFamily="34" charset="-120"/>
              </a:rPr>
              <a:t>dibuja</a:t>
            </a:r>
            <a:r>
              <a:rPr lang="en-US" sz="1600" dirty="0">
                <a:solidFill>
                  <a:srgbClr val="3C3939"/>
                </a:solidFill>
                <a:latin typeface="Abadi" panose="020B0604020104020204" pitchFamily="34" charset="0"/>
                <a:ea typeface="Roboto" pitchFamily="34" charset="-122"/>
                <a:cs typeface="Roboto" pitchFamily="34" charset="-120"/>
              </a:rPr>
              <a:t> </a:t>
            </a:r>
            <a:r>
              <a:rPr lang="en-US" sz="1600" dirty="0" err="1">
                <a:solidFill>
                  <a:srgbClr val="3C3939"/>
                </a:solidFill>
                <a:latin typeface="Abadi" panose="020B0604020104020204" pitchFamily="34" charset="0"/>
                <a:ea typeface="Roboto" pitchFamily="34" charset="-122"/>
                <a:cs typeface="Roboto" pitchFamily="34" charset="-120"/>
              </a:rPr>
              <a:t>varios</a:t>
            </a:r>
            <a:r>
              <a:rPr lang="en-US" sz="1600" dirty="0">
                <a:solidFill>
                  <a:srgbClr val="3C3939"/>
                </a:solidFill>
                <a:latin typeface="Abadi" panose="020B0604020104020204" pitchFamily="34" charset="0"/>
                <a:ea typeface="Roboto" pitchFamily="34" charset="-122"/>
                <a:cs typeface="Roboto" pitchFamily="34" charset="-120"/>
              </a:rPr>
              <a:t> caminos </a:t>
            </a:r>
            <a:r>
              <a:rPr lang="en-US" sz="1600" dirty="0" err="1">
                <a:solidFill>
                  <a:srgbClr val="3C3939"/>
                </a:solidFill>
                <a:latin typeface="Abadi" panose="020B0604020104020204" pitchFamily="34" charset="0"/>
                <a:ea typeface="Roboto" pitchFamily="34" charset="-122"/>
                <a:cs typeface="Roboto" pitchFamily="34" charset="-120"/>
              </a:rPr>
              <a:t>abiertos</a:t>
            </a:r>
            <a:r>
              <a:rPr lang="en-US" sz="1600" dirty="0">
                <a:solidFill>
                  <a:srgbClr val="3C3939"/>
                </a:solidFill>
                <a:latin typeface="Abadi" panose="020B0604020104020204" pitchFamily="34" charset="0"/>
                <a:ea typeface="Roboto" pitchFamily="34" charset="-122"/>
                <a:cs typeface="Roboto" pitchFamily="34" charset="-120"/>
              </a:rPr>
              <a:t> y escribe </a:t>
            </a:r>
            <a:r>
              <a:rPr lang="en-US" sz="1600" dirty="0" err="1">
                <a:solidFill>
                  <a:srgbClr val="3C3939"/>
                </a:solidFill>
                <a:latin typeface="Abadi" panose="020B0604020104020204" pitchFamily="34" charset="0"/>
                <a:ea typeface="Roboto" pitchFamily="34" charset="-122"/>
                <a:cs typeface="Roboto" pitchFamily="34" charset="-120"/>
              </a:rPr>
              <a:t>en</a:t>
            </a:r>
            <a:r>
              <a:rPr lang="en-US" sz="1600" dirty="0">
                <a:solidFill>
                  <a:srgbClr val="3C3939"/>
                </a:solidFill>
                <a:latin typeface="Abadi" panose="020B0604020104020204" pitchFamily="34" charset="0"/>
                <a:ea typeface="Roboto" pitchFamily="34" charset="-122"/>
                <a:cs typeface="Roboto" pitchFamily="34" charset="-120"/>
              </a:rPr>
              <a:t> </a:t>
            </a:r>
            <a:r>
              <a:rPr lang="en-US" sz="1600" dirty="0" err="1">
                <a:solidFill>
                  <a:srgbClr val="3C3939"/>
                </a:solidFill>
                <a:latin typeface="Abadi" panose="020B0604020104020204" pitchFamily="34" charset="0"/>
                <a:ea typeface="Roboto" pitchFamily="34" charset="-122"/>
                <a:cs typeface="Roboto" pitchFamily="34" charset="-120"/>
              </a:rPr>
              <a:t>ellos</a:t>
            </a:r>
            <a:r>
              <a:rPr lang="en-US" sz="1600" dirty="0">
                <a:solidFill>
                  <a:srgbClr val="3C3939"/>
                </a:solidFill>
                <a:latin typeface="Abadi" panose="020B0604020104020204" pitchFamily="34" charset="0"/>
                <a:ea typeface="Roboto" pitchFamily="34" charset="-122"/>
                <a:cs typeface="Roboto" pitchFamily="34" charset="-120"/>
              </a:rPr>
              <a:t>:</a:t>
            </a:r>
            <a:endParaRPr lang="en-US" sz="1600" dirty="0">
              <a:latin typeface="Abadi" panose="020B0604020104020204" pitchFamily="34" charset="0"/>
            </a:endParaRPr>
          </a:p>
        </p:txBody>
      </p:sp>
      <p:pic>
        <p:nvPicPr>
          <p:cNvPr id="19" name="Imagen 18">
            <a:extLst>
              <a:ext uri="{FF2B5EF4-FFF2-40B4-BE49-F238E27FC236}">
                <a16:creationId xmlns:a16="http://schemas.microsoft.com/office/drawing/2014/main" id="{2BCFC91E-F889-24E2-2A63-0130B99918B9}"/>
              </a:ext>
            </a:extLst>
          </p:cNvPr>
          <p:cNvPicPr>
            <a:picLocks noChangeAspect="1"/>
          </p:cNvPicPr>
          <p:nvPr/>
        </p:nvPicPr>
        <p:blipFill>
          <a:blip r:embed="rId2"/>
          <a:stretch>
            <a:fillRect/>
          </a:stretch>
        </p:blipFill>
        <p:spPr>
          <a:xfrm>
            <a:off x="10816804" y="70370"/>
            <a:ext cx="1128559" cy="1753298"/>
          </a:xfrm>
          <a:prstGeom prst="rect">
            <a:avLst/>
          </a:prstGeom>
        </p:spPr>
      </p:pic>
      <p:sp>
        <p:nvSpPr>
          <p:cNvPr id="21" name="CuadroTexto 20">
            <a:extLst>
              <a:ext uri="{FF2B5EF4-FFF2-40B4-BE49-F238E27FC236}">
                <a16:creationId xmlns:a16="http://schemas.microsoft.com/office/drawing/2014/main" id="{841A2F4E-EBE3-C484-A088-D5E1D26682A4}"/>
              </a:ext>
            </a:extLst>
          </p:cNvPr>
          <p:cNvSpPr txBox="1"/>
          <p:nvPr/>
        </p:nvSpPr>
        <p:spPr>
          <a:xfrm>
            <a:off x="10299700" y="389120"/>
            <a:ext cx="492443" cy="1015663"/>
          </a:xfrm>
          <a:prstGeom prst="rect">
            <a:avLst/>
          </a:prstGeom>
          <a:noFill/>
        </p:spPr>
        <p:txBody>
          <a:bodyPr wrap="none" rtlCol="0">
            <a:spAutoFit/>
          </a:bodyPr>
          <a:lstStyle/>
          <a:p>
            <a:r>
              <a:rPr lang="es-ES" sz="6000" b="1" dirty="0">
                <a:solidFill>
                  <a:srgbClr val="0079B0"/>
                </a:solidFill>
                <a:latin typeface="Alasassy Caps" pitchFamily="2" charset="0"/>
              </a:rPr>
              <a:t>6</a:t>
            </a:r>
          </a:p>
        </p:txBody>
      </p:sp>
    </p:spTree>
    <p:extLst>
      <p:ext uri="{BB962C8B-B14F-4D97-AF65-F5344CB8AC3E}">
        <p14:creationId xmlns:p14="http://schemas.microsoft.com/office/powerpoint/2010/main" val="4832574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a:extLst>
              <a:ext uri="{FF2B5EF4-FFF2-40B4-BE49-F238E27FC236}">
                <a16:creationId xmlns:a16="http://schemas.microsoft.com/office/drawing/2014/main" id="{3DB43F47-5EF5-66DD-E831-F2B3D835CDDC}"/>
              </a:ext>
            </a:extLst>
          </p:cNvPr>
          <p:cNvSpPr/>
          <p:nvPr/>
        </p:nvSpPr>
        <p:spPr>
          <a:xfrm>
            <a:off x="247690" y="654764"/>
            <a:ext cx="8486894" cy="620078"/>
          </a:xfrm>
          <a:prstGeom prst="rect">
            <a:avLst/>
          </a:prstGeom>
          <a:noFill/>
          <a:ln/>
        </p:spPr>
        <p:txBody>
          <a:bodyPr wrap="none" lIns="0" tIns="0" rIns="0" bIns="0" rtlCol="0" anchor="t"/>
          <a:lstStyle/>
          <a:p>
            <a:pPr marL="0" indent="0" algn="l">
              <a:buNone/>
            </a:pPr>
            <a:r>
              <a:rPr lang="en-US" sz="3900" dirty="0">
                <a:solidFill>
                  <a:srgbClr val="1B1B27"/>
                </a:solidFill>
                <a:latin typeface="Abadi" panose="020B0604020104020204" pitchFamily="34" charset="0"/>
                <a:ea typeface="Raleway" pitchFamily="34" charset="-122"/>
                <a:cs typeface="Raleway" pitchFamily="34" charset="-120"/>
              </a:rPr>
              <a:t>Reconozco mis </a:t>
            </a:r>
            <a:r>
              <a:rPr lang="en-US" sz="3900" dirty="0" err="1">
                <a:solidFill>
                  <a:srgbClr val="1B1B27"/>
                </a:solidFill>
                <a:latin typeface="Abadi" panose="020B0604020104020204" pitchFamily="34" charset="0"/>
                <a:ea typeface="Raleway" pitchFamily="34" charset="-122"/>
                <a:cs typeface="Raleway" pitchFamily="34" charset="-120"/>
              </a:rPr>
              <a:t>dones</a:t>
            </a:r>
            <a:r>
              <a:rPr lang="en-US" sz="3900" dirty="0">
                <a:solidFill>
                  <a:srgbClr val="1B1B27"/>
                </a:solidFill>
                <a:latin typeface="Abadi" panose="020B0604020104020204" pitchFamily="34" charset="0"/>
                <a:ea typeface="Raleway" pitchFamily="34" charset="-122"/>
                <a:cs typeface="Raleway" pitchFamily="34" charset="-120"/>
              </a:rPr>
              <a:t> …</a:t>
            </a:r>
            <a:endParaRPr lang="en-US" sz="3900" dirty="0">
              <a:latin typeface="Abadi" panose="020B0604020104020204" pitchFamily="34" charset="0"/>
            </a:endParaRPr>
          </a:p>
        </p:txBody>
      </p:sp>
      <p:pic>
        <p:nvPicPr>
          <p:cNvPr id="3" name="Image 0" descr="preencoded.png">
            <a:extLst>
              <a:ext uri="{FF2B5EF4-FFF2-40B4-BE49-F238E27FC236}">
                <a16:creationId xmlns:a16="http://schemas.microsoft.com/office/drawing/2014/main" id="{7C9F866A-82FE-7695-8EF7-17361A4CBE6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46637" y="1748274"/>
            <a:ext cx="952321" cy="952321"/>
          </a:xfrm>
          <a:prstGeom prst="rect">
            <a:avLst/>
          </a:prstGeom>
        </p:spPr>
      </p:pic>
      <p:sp>
        <p:nvSpPr>
          <p:cNvPr id="4" name="Text 1">
            <a:extLst>
              <a:ext uri="{FF2B5EF4-FFF2-40B4-BE49-F238E27FC236}">
                <a16:creationId xmlns:a16="http://schemas.microsoft.com/office/drawing/2014/main" id="{7A5AE1EC-CA44-2CAF-C35B-5F8239EC50EB}"/>
              </a:ext>
            </a:extLst>
          </p:cNvPr>
          <p:cNvSpPr/>
          <p:nvPr/>
        </p:nvSpPr>
        <p:spPr>
          <a:xfrm>
            <a:off x="1252108" y="2065516"/>
            <a:ext cx="2861904" cy="635079"/>
          </a:xfrm>
          <a:prstGeom prst="rect">
            <a:avLst/>
          </a:prstGeom>
          <a:noFill/>
          <a:ln/>
        </p:spPr>
        <p:txBody>
          <a:bodyPr wrap="none" lIns="0" tIns="0" rIns="0" bIns="0" rtlCol="0" anchor="t"/>
          <a:lstStyle/>
          <a:p>
            <a:pPr marL="0" indent="0" algn="l">
              <a:buNone/>
            </a:pPr>
            <a:r>
              <a:rPr lang="en-US" sz="2800" dirty="0">
                <a:solidFill>
                  <a:srgbClr val="3C3939"/>
                </a:solidFill>
                <a:latin typeface="Abadi" panose="020B0604020104020204" pitchFamily="34" charset="0"/>
                <a:ea typeface="Raleway" pitchFamily="34" charset="-122"/>
                <a:cs typeface="Raleway" pitchFamily="34" charset="-120"/>
              </a:rPr>
              <a:t>Mis tres cualidades</a:t>
            </a:r>
            <a:endParaRPr lang="en-US" sz="2800" dirty="0">
              <a:latin typeface="Abadi" panose="020B0604020104020204" pitchFamily="34" charset="0"/>
            </a:endParaRPr>
          </a:p>
        </p:txBody>
      </p:sp>
      <p:sp>
        <p:nvSpPr>
          <p:cNvPr id="5" name="Text 2">
            <a:extLst>
              <a:ext uri="{FF2B5EF4-FFF2-40B4-BE49-F238E27FC236}">
                <a16:creationId xmlns:a16="http://schemas.microsoft.com/office/drawing/2014/main" id="{9FFA75E3-B8B4-0863-F14A-BD04B05DF725}"/>
              </a:ext>
            </a:extLst>
          </p:cNvPr>
          <p:cNvSpPr/>
          <p:nvPr/>
        </p:nvSpPr>
        <p:spPr>
          <a:xfrm>
            <a:off x="246636" y="2832852"/>
            <a:ext cx="5265163" cy="2678948"/>
          </a:xfrm>
          <a:prstGeom prst="rect">
            <a:avLst/>
          </a:prstGeom>
          <a:noFill/>
          <a:ln/>
        </p:spPr>
        <p:txBody>
          <a:bodyPr wrap="square" lIns="0" tIns="0" rIns="0" bIns="0" rtlCol="0" anchor="t"/>
          <a:lstStyle/>
          <a:p>
            <a:pPr marL="0" indent="0" algn="just">
              <a:buNone/>
            </a:pPr>
            <a:r>
              <a:rPr lang="en-US" sz="2200" dirty="0">
                <a:solidFill>
                  <a:srgbClr val="3C3939"/>
                </a:solidFill>
                <a:latin typeface="Abadi" panose="020B0604020104020204" pitchFamily="34" charset="0"/>
                <a:ea typeface="Roboto" pitchFamily="34" charset="-122"/>
                <a:cs typeface="Roboto" pitchFamily="34" charset="-120"/>
              </a:rPr>
              <a:t>Escribe tres cualidades o capacidades que reconoces en ti mismo. Pueden ser habilidades prácticas, rasgos de tu carácter, talentos creativos, capacidades relacionales o cualquier don que hayas recibido. </a:t>
            </a:r>
            <a:r>
              <a:rPr lang="en-US" sz="2200" dirty="0" err="1">
                <a:solidFill>
                  <a:srgbClr val="3C3939"/>
                </a:solidFill>
                <a:latin typeface="Abadi" panose="020B0604020104020204" pitchFamily="34" charset="0"/>
                <a:ea typeface="Roboto" pitchFamily="34" charset="-122"/>
                <a:cs typeface="Roboto" pitchFamily="34" charset="-120"/>
              </a:rPr>
              <a:t>Reconocer</a:t>
            </a:r>
            <a:r>
              <a:rPr lang="en-US" sz="2200" dirty="0">
                <a:solidFill>
                  <a:srgbClr val="3C3939"/>
                </a:solidFill>
                <a:latin typeface="Abadi" panose="020B0604020104020204" pitchFamily="34" charset="0"/>
                <a:ea typeface="Roboto" pitchFamily="34" charset="-122"/>
                <a:cs typeface="Roboto" pitchFamily="34" charset="-120"/>
              </a:rPr>
              <a:t> tus dones es el primer paso para ponerlos al servicio de los demás.</a:t>
            </a:r>
            <a:endParaRPr lang="en-US" sz="2200" dirty="0">
              <a:latin typeface="Abadi" panose="020B0604020104020204" pitchFamily="34" charset="0"/>
            </a:endParaRPr>
          </a:p>
        </p:txBody>
      </p:sp>
      <p:pic>
        <p:nvPicPr>
          <p:cNvPr id="6" name="Image 1" descr="preencoded.png">
            <a:extLst>
              <a:ext uri="{FF2B5EF4-FFF2-40B4-BE49-F238E27FC236}">
                <a16:creationId xmlns:a16="http://schemas.microsoft.com/office/drawing/2014/main" id="{ABA97BCC-7CE9-6111-A9F4-CA575C88685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445518" y="1595261"/>
            <a:ext cx="952321" cy="952321"/>
          </a:xfrm>
          <a:prstGeom prst="rect">
            <a:avLst/>
          </a:prstGeom>
        </p:spPr>
      </p:pic>
      <p:sp>
        <p:nvSpPr>
          <p:cNvPr id="7" name="Text 3">
            <a:extLst>
              <a:ext uri="{FF2B5EF4-FFF2-40B4-BE49-F238E27FC236}">
                <a16:creationId xmlns:a16="http://schemas.microsoft.com/office/drawing/2014/main" id="{F09B88C5-DF69-551A-5398-69452455E90C}"/>
              </a:ext>
            </a:extLst>
          </p:cNvPr>
          <p:cNvSpPr/>
          <p:nvPr/>
        </p:nvSpPr>
        <p:spPr>
          <a:xfrm>
            <a:off x="7485592" y="2006116"/>
            <a:ext cx="3055408" cy="457488"/>
          </a:xfrm>
          <a:prstGeom prst="rect">
            <a:avLst/>
          </a:prstGeom>
          <a:noFill/>
          <a:ln/>
        </p:spPr>
        <p:txBody>
          <a:bodyPr wrap="none" lIns="0" tIns="0" rIns="0" bIns="0" rtlCol="0" anchor="t"/>
          <a:lstStyle/>
          <a:p>
            <a:pPr marL="0" indent="0" algn="just">
              <a:buNone/>
            </a:pPr>
            <a:r>
              <a:rPr lang="en-US" sz="2800" dirty="0">
                <a:solidFill>
                  <a:srgbClr val="3C3939"/>
                </a:solidFill>
                <a:latin typeface="Abadi" panose="020B0604020104020204" pitchFamily="34" charset="0"/>
                <a:ea typeface="Raleway" pitchFamily="34" charset="-122"/>
                <a:cs typeface="Raleway" pitchFamily="34" charset="-120"/>
              </a:rPr>
              <a:t>Al servicio de otros</a:t>
            </a:r>
            <a:endParaRPr lang="en-US" sz="2800" dirty="0">
              <a:latin typeface="Abadi" panose="020B0604020104020204" pitchFamily="34" charset="0"/>
            </a:endParaRPr>
          </a:p>
        </p:txBody>
      </p:sp>
      <p:sp>
        <p:nvSpPr>
          <p:cNvPr id="8" name="Text 4">
            <a:extLst>
              <a:ext uri="{FF2B5EF4-FFF2-40B4-BE49-F238E27FC236}">
                <a16:creationId xmlns:a16="http://schemas.microsoft.com/office/drawing/2014/main" id="{CDCE5FE4-9230-BB41-12CF-9DC137FD6FCE}"/>
              </a:ext>
            </a:extLst>
          </p:cNvPr>
          <p:cNvSpPr/>
          <p:nvPr/>
        </p:nvSpPr>
        <p:spPr>
          <a:xfrm>
            <a:off x="6445518" y="2870952"/>
            <a:ext cx="5073382" cy="2222778"/>
          </a:xfrm>
          <a:prstGeom prst="rect">
            <a:avLst/>
          </a:prstGeom>
          <a:noFill/>
          <a:ln/>
        </p:spPr>
        <p:txBody>
          <a:bodyPr wrap="square" lIns="0" tIns="0" rIns="0" bIns="0" rtlCol="0" anchor="t"/>
          <a:lstStyle/>
          <a:p>
            <a:pPr marL="0" indent="0" algn="just">
              <a:buNone/>
            </a:pPr>
            <a:r>
              <a:rPr lang="en-US" sz="2200" dirty="0">
                <a:solidFill>
                  <a:srgbClr val="3C3939"/>
                </a:solidFill>
                <a:latin typeface="Abadi" panose="020B0604020104020204" pitchFamily="34" charset="0"/>
                <a:ea typeface="Roboto" pitchFamily="34" charset="-122"/>
                <a:cs typeface="Roboto" pitchFamily="34" charset="-120"/>
              </a:rPr>
              <a:t>Ahora responde con honestidad: ¿Cómo podrían servir estas cualidades a otras personas? ¿De qué manera tus dones pueden mejorar la vida de tu familia, tu clase, tu comunidad, tu parroquia o la sociedad? Toda vocación, sea cual sea, implica poner lo que somos al servicio del bien común.</a:t>
            </a:r>
            <a:endParaRPr lang="en-US" sz="2200" dirty="0">
              <a:latin typeface="Abadi" panose="020B0604020104020204" pitchFamily="34" charset="0"/>
            </a:endParaRPr>
          </a:p>
        </p:txBody>
      </p:sp>
      <p:sp>
        <p:nvSpPr>
          <p:cNvPr id="12" name="Text 7">
            <a:extLst>
              <a:ext uri="{FF2B5EF4-FFF2-40B4-BE49-F238E27FC236}">
                <a16:creationId xmlns:a16="http://schemas.microsoft.com/office/drawing/2014/main" id="{1DA64104-657E-776B-3BCE-DFC2C36E5471}"/>
              </a:ext>
            </a:extLst>
          </p:cNvPr>
          <p:cNvSpPr/>
          <p:nvPr/>
        </p:nvSpPr>
        <p:spPr>
          <a:xfrm>
            <a:off x="320695" y="6152551"/>
            <a:ext cx="11550610" cy="635079"/>
          </a:xfrm>
          <a:prstGeom prst="rect">
            <a:avLst/>
          </a:prstGeom>
          <a:noFill/>
          <a:ln/>
        </p:spPr>
        <p:txBody>
          <a:bodyPr wrap="square" lIns="0" tIns="0" rIns="0" bIns="0" rtlCol="0" anchor="t"/>
          <a:lstStyle/>
          <a:p>
            <a:pPr marL="0" indent="0" algn="l">
              <a:buNone/>
            </a:pPr>
            <a:r>
              <a:rPr lang="en-US" sz="1550" dirty="0">
                <a:solidFill>
                  <a:srgbClr val="3C3939"/>
                </a:solidFill>
                <a:latin typeface="Abadi" panose="020B0604020104020204" pitchFamily="34" charset="0"/>
                <a:ea typeface="Roboto" pitchFamily="34" charset="-122"/>
                <a:cs typeface="Roboto" pitchFamily="34" charset="-120"/>
              </a:rPr>
              <a:t>Esta reflexión personal de </a:t>
            </a:r>
            <a:r>
              <a:rPr lang="en-US" sz="1550" b="1" dirty="0">
                <a:solidFill>
                  <a:srgbClr val="3C3939"/>
                </a:solidFill>
                <a:latin typeface="Abadi" panose="020B0604020104020204" pitchFamily="34" charset="0"/>
                <a:ea typeface="Roboto" pitchFamily="34" charset="-122"/>
                <a:cs typeface="Roboto" pitchFamily="34" charset="-120"/>
              </a:rPr>
              <a:t>25 minutos en total</a:t>
            </a:r>
            <a:r>
              <a:rPr lang="en-US" sz="1550" dirty="0">
                <a:solidFill>
                  <a:srgbClr val="3C3939"/>
                </a:solidFill>
                <a:latin typeface="Abadi" panose="020B0604020104020204" pitchFamily="34" charset="0"/>
                <a:ea typeface="Roboto" pitchFamily="34" charset="-122"/>
                <a:cs typeface="Roboto" pitchFamily="34" charset="-120"/>
              </a:rPr>
              <a:t> (10 min. para reconocer dones + 15 min. para el producto final) será el culmen de todo el proceso. Tu texto debe ser sincero, personal y estar escrito desde lo que realmente has vivido y comprendido en estas dos sesiones.</a:t>
            </a:r>
            <a:endParaRPr lang="en-US" sz="1550" dirty="0">
              <a:latin typeface="Abadi" panose="020B0604020104020204" pitchFamily="34" charset="0"/>
            </a:endParaRPr>
          </a:p>
        </p:txBody>
      </p:sp>
      <p:pic>
        <p:nvPicPr>
          <p:cNvPr id="13" name="Imagen 12">
            <a:extLst>
              <a:ext uri="{FF2B5EF4-FFF2-40B4-BE49-F238E27FC236}">
                <a16:creationId xmlns:a16="http://schemas.microsoft.com/office/drawing/2014/main" id="{6C2610C3-B7AE-8E1A-4324-F1DA7BBE2DAD}"/>
              </a:ext>
            </a:extLst>
          </p:cNvPr>
          <p:cNvPicPr>
            <a:picLocks noChangeAspect="1"/>
          </p:cNvPicPr>
          <p:nvPr/>
        </p:nvPicPr>
        <p:blipFill>
          <a:blip r:embed="rId6"/>
          <a:stretch>
            <a:fillRect/>
          </a:stretch>
        </p:blipFill>
        <p:spPr>
          <a:xfrm>
            <a:off x="10816804" y="70370"/>
            <a:ext cx="1128559" cy="1753298"/>
          </a:xfrm>
          <a:prstGeom prst="rect">
            <a:avLst/>
          </a:prstGeom>
        </p:spPr>
      </p:pic>
      <p:sp>
        <p:nvSpPr>
          <p:cNvPr id="16" name="CuadroTexto 15">
            <a:extLst>
              <a:ext uri="{FF2B5EF4-FFF2-40B4-BE49-F238E27FC236}">
                <a16:creationId xmlns:a16="http://schemas.microsoft.com/office/drawing/2014/main" id="{4C7CC241-BE40-8D41-047E-0DBC706D923E}"/>
              </a:ext>
            </a:extLst>
          </p:cNvPr>
          <p:cNvSpPr txBox="1"/>
          <p:nvPr/>
        </p:nvSpPr>
        <p:spPr>
          <a:xfrm>
            <a:off x="10299700" y="389120"/>
            <a:ext cx="460382" cy="1015663"/>
          </a:xfrm>
          <a:prstGeom prst="rect">
            <a:avLst/>
          </a:prstGeom>
          <a:noFill/>
        </p:spPr>
        <p:txBody>
          <a:bodyPr wrap="none" rtlCol="0">
            <a:spAutoFit/>
          </a:bodyPr>
          <a:lstStyle/>
          <a:p>
            <a:r>
              <a:rPr lang="es-ES" sz="6000" b="1" dirty="0">
                <a:solidFill>
                  <a:srgbClr val="0079B0"/>
                </a:solidFill>
                <a:latin typeface="Alasassy Caps" pitchFamily="2" charset="0"/>
              </a:rPr>
              <a:t>7</a:t>
            </a:r>
          </a:p>
        </p:txBody>
      </p:sp>
    </p:spTree>
    <p:extLst>
      <p:ext uri="{BB962C8B-B14F-4D97-AF65-F5344CB8AC3E}">
        <p14:creationId xmlns:p14="http://schemas.microsoft.com/office/powerpoint/2010/main" val="31912991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4DBF6F-54B7-AFE2-CAA8-E50443928662}"/>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4F9754B8-4762-AAA1-A3BA-68A0C539A6C9}"/>
              </a:ext>
            </a:extLst>
          </p:cNvPr>
          <p:cNvSpPr/>
          <p:nvPr/>
        </p:nvSpPr>
        <p:spPr>
          <a:xfrm>
            <a:off x="247690" y="654764"/>
            <a:ext cx="8486894" cy="620078"/>
          </a:xfrm>
          <a:prstGeom prst="rect">
            <a:avLst/>
          </a:prstGeom>
          <a:noFill/>
          <a:ln/>
        </p:spPr>
        <p:txBody>
          <a:bodyPr wrap="none" lIns="0" tIns="0" rIns="0" bIns="0" rtlCol="0" anchor="t"/>
          <a:lstStyle/>
          <a:p>
            <a:pPr marL="0" indent="0" algn="l">
              <a:buNone/>
            </a:pPr>
            <a:r>
              <a:rPr lang="en-US" sz="3900" dirty="0">
                <a:solidFill>
                  <a:srgbClr val="1B1B27"/>
                </a:solidFill>
                <a:latin typeface="Abadi" panose="020B0604020104020204" pitchFamily="34" charset="0"/>
                <a:ea typeface="Raleway" pitchFamily="34" charset="-122"/>
                <a:cs typeface="Raleway" pitchFamily="34" charset="-120"/>
              </a:rPr>
              <a:t>… Y mi </a:t>
            </a:r>
            <a:r>
              <a:rPr lang="en-US" sz="3900" dirty="0" err="1">
                <a:solidFill>
                  <a:srgbClr val="1B1B27"/>
                </a:solidFill>
                <a:latin typeface="Abadi" panose="020B0604020104020204" pitchFamily="34" charset="0"/>
                <a:ea typeface="Raleway" pitchFamily="34" charset="-122"/>
                <a:cs typeface="Raleway" pitchFamily="34" charset="-120"/>
              </a:rPr>
              <a:t>respuesta</a:t>
            </a:r>
            <a:r>
              <a:rPr lang="en-US" sz="3900" dirty="0">
                <a:solidFill>
                  <a:srgbClr val="1B1B27"/>
                </a:solidFill>
                <a:latin typeface="Abadi" panose="020B0604020104020204" pitchFamily="34" charset="0"/>
                <a:ea typeface="Raleway" pitchFamily="34" charset="-122"/>
                <a:cs typeface="Raleway" pitchFamily="34" charset="-120"/>
              </a:rPr>
              <a:t> (</a:t>
            </a:r>
            <a:r>
              <a:rPr lang="en-US" sz="3900" dirty="0" err="1">
                <a:solidFill>
                  <a:srgbClr val="1B1B27"/>
                </a:solidFill>
                <a:latin typeface="Abadi" panose="020B0604020104020204" pitchFamily="34" charset="0"/>
                <a:ea typeface="Raleway" pitchFamily="34" charset="-122"/>
                <a:cs typeface="Raleway" pitchFamily="34" charset="-120"/>
              </a:rPr>
              <a:t>Producto</a:t>
            </a:r>
            <a:r>
              <a:rPr lang="en-US" sz="3900" dirty="0">
                <a:solidFill>
                  <a:srgbClr val="1B1B27"/>
                </a:solidFill>
                <a:latin typeface="Abadi" panose="020B0604020104020204" pitchFamily="34" charset="0"/>
                <a:ea typeface="Raleway" pitchFamily="34" charset="-122"/>
                <a:cs typeface="Raleway" pitchFamily="34" charset="-120"/>
              </a:rPr>
              <a:t> final)</a:t>
            </a:r>
            <a:endParaRPr lang="en-US" sz="3900" dirty="0">
              <a:latin typeface="Abadi" panose="020B0604020104020204" pitchFamily="34" charset="0"/>
            </a:endParaRPr>
          </a:p>
        </p:txBody>
      </p:sp>
      <p:pic>
        <p:nvPicPr>
          <p:cNvPr id="9" name="Image 2" descr="preencoded.png">
            <a:extLst>
              <a:ext uri="{FF2B5EF4-FFF2-40B4-BE49-F238E27FC236}">
                <a16:creationId xmlns:a16="http://schemas.microsoft.com/office/drawing/2014/main" id="{E729200A-C698-E6A9-22FC-B13D85470CB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34263" y="1399016"/>
            <a:ext cx="1599337" cy="1599337"/>
          </a:xfrm>
          <a:prstGeom prst="rect">
            <a:avLst/>
          </a:prstGeom>
        </p:spPr>
      </p:pic>
      <p:sp>
        <p:nvSpPr>
          <p:cNvPr id="10" name="Text 5">
            <a:extLst>
              <a:ext uri="{FF2B5EF4-FFF2-40B4-BE49-F238E27FC236}">
                <a16:creationId xmlns:a16="http://schemas.microsoft.com/office/drawing/2014/main" id="{DCDC9084-1F5C-37ED-300F-D25902129366}"/>
              </a:ext>
            </a:extLst>
          </p:cNvPr>
          <p:cNvSpPr/>
          <p:nvPr/>
        </p:nvSpPr>
        <p:spPr>
          <a:xfrm>
            <a:off x="2332853" y="2036699"/>
            <a:ext cx="4040656" cy="725858"/>
          </a:xfrm>
          <a:prstGeom prst="rect">
            <a:avLst/>
          </a:prstGeom>
          <a:noFill/>
          <a:ln/>
        </p:spPr>
        <p:txBody>
          <a:bodyPr wrap="none" lIns="0" tIns="0" rIns="0" bIns="0" rtlCol="0" anchor="t"/>
          <a:lstStyle/>
          <a:p>
            <a:pPr marL="0" indent="0" algn="l">
              <a:buNone/>
            </a:pPr>
            <a:r>
              <a:rPr lang="en-US" sz="3200" dirty="0">
                <a:solidFill>
                  <a:srgbClr val="3C3939"/>
                </a:solidFill>
                <a:latin typeface="Abadi" panose="020B0604020104020204" pitchFamily="34" charset="0"/>
                <a:ea typeface="Raleway" pitchFamily="34" charset="-122"/>
                <a:cs typeface="Raleway" pitchFamily="34" charset="-120"/>
              </a:rPr>
              <a:t>Mi mensaje personal</a:t>
            </a:r>
            <a:endParaRPr lang="en-US" sz="3200" dirty="0">
              <a:latin typeface="Abadi" panose="020B0604020104020204" pitchFamily="34" charset="0"/>
            </a:endParaRPr>
          </a:p>
        </p:txBody>
      </p:sp>
      <p:sp>
        <p:nvSpPr>
          <p:cNvPr id="11" name="Text 6">
            <a:extLst>
              <a:ext uri="{FF2B5EF4-FFF2-40B4-BE49-F238E27FC236}">
                <a16:creationId xmlns:a16="http://schemas.microsoft.com/office/drawing/2014/main" id="{0A6A7C89-DDDD-B8F4-3A93-D06E5C5C0F6D}"/>
              </a:ext>
            </a:extLst>
          </p:cNvPr>
          <p:cNvSpPr/>
          <p:nvPr/>
        </p:nvSpPr>
        <p:spPr>
          <a:xfrm>
            <a:off x="534263" y="3122527"/>
            <a:ext cx="8709005" cy="1905238"/>
          </a:xfrm>
          <a:prstGeom prst="rect">
            <a:avLst/>
          </a:prstGeom>
          <a:noFill/>
          <a:ln/>
        </p:spPr>
        <p:txBody>
          <a:bodyPr wrap="square" lIns="0" tIns="0" rIns="0" bIns="0" rtlCol="0" anchor="t"/>
          <a:lstStyle/>
          <a:p>
            <a:pPr marL="0" indent="0" algn="just">
              <a:buNone/>
            </a:pPr>
            <a:r>
              <a:rPr lang="en-US" sz="2400" dirty="0">
                <a:solidFill>
                  <a:srgbClr val="3C3939"/>
                </a:solidFill>
                <a:latin typeface="Abadi" panose="020B0604020104020204" pitchFamily="34" charset="0"/>
                <a:ea typeface="Roboto" pitchFamily="34" charset="-122"/>
                <a:cs typeface="Roboto" pitchFamily="34" charset="-120"/>
              </a:rPr>
              <a:t>Tu producto final será redactar un texto de 8-10 líneas dirigido a jóvenes de tu edad donde expliques: </a:t>
            </a:r>
          </a:p>
          <a:p>
            <a:pPr marL="457200" indent="-457200" algn="just">
              <a:buFont typeface="+mj-lt"/>
              <a:buAutoNum type="arabicPeriod"/>
            </a:pPr>
            <a:r>
              <a:rPr lang="en-US" sz="2400" dirty="0" err="1">
                <a:solidFill>
                  <a:srgbClr val="3C3939"/>
                </a:solidFill>
                <a:latin typeface="Abadi" panose="020B0604020104020204" pitchFamily="34" charset="0"/>
                <a:ea typeface="Roboto" pitchFamily="34" charset="-122"/>
                <a:cs typeface="Roboto" pitchFamily="34" charset="-120"/>
              </a:rPr>
              <a:t>qué</a:t>
            </a:r>
            <a:r>
              <a:rPr lang="en-US" sz="2400" dirty="0">
                <a:solidFill>
                  <a:srgbClr val="3C3939"/>
                </a:solidFill>
                <a:latin typeface="Abadi" panose="020B0604020104020204" pitchFamily="34" charset="0"/>
                <a:ea typeface="Roboto" pitchFamily="34" charset="-122"/>
                <a:cs typeface="Roboto" pitchFamily="34" charset="-120"/>
              </a:rPr>
              <a:t> significa hoy "dejar las redes", </a:t>
            </a:r>
          </a:p>
          <a:p>
            <a:pPr marL="457200" indent="-457200" algn="just">
              <a:buFont typeface="+mj-lt"/>
              <a:buAutoNum type="arabicPeriod"/>
            </a:pPr>
            <a:r>
              <a:rPr lang="en-US" sz="2400" dirty="0" err="1">
                <a:solidFill>
                  <a:srgbClr val="3C3939"/>
                </a:solidFill>
                <a:latin typeface="Abadi" panose="020B0604020104020204" pitchFamily="34" charset="0"/>
                <a:ea typeface="Roboto" pitchFamily="34" charset="-122"/>
                <a:cs typeface="Roboto" pitchFamily="34" charset="-120"/>
              </a:rPr>
              <a:t>qué</a:t>
            </a:r>
            <a:r>
              <a:rPr lang="en-US" sz="2400" dirty="0">
                <a:solidFill>
                  <a:srgbClr val="3C3939"/>
                </a:solidFill>
                <a:latin typeface="Abadi" panose="020B0604020104020204" pitchFamily="34" charset="0"/>
                <a:ea typeface="Roboto" pitchFamily="34" charset="-122"/>
                <a:cs typeface="Roboto" pitchFamily="34" charset="-120"/>
              </a:rPr>
              <a:t> aporta un sacerdote a la comunidad, </a:t>
            </a:r>
          </a:p>
          <a:p>
            <a:pPr marL="457200" indent="-457200" algn="just">
              <a:buFont typeface="+mj-lt"/>
              <a:buAutoNum type="arabicPeriod"/>
            </a:pPr>
            <a:r>
              <a:rPr lang="en-US" sz="2400" dirty="0">
                <a:solidFill>
                  <a:srgbClr val="3C3939"/>
                </a:solidFill>
                <a:latin typeface="Abadi" panose="020B0604020104020204" pitchFamily="34" charset="0"/>
                <a:ea typeface="Roboto" pitchFamily="34" charset="-122"/>
                <a:cs typeface="Roboto" pitchFamily="34" charset="-120"/>
              </a:rPr>
              <a:t>y cómo crees que tú puedes servir a los demás desde tus propios dones y tu propia vocación.</a:t>
            </a:r>
            <a:endParaRPr lang="en-US" sz="2400" dirty="0">
              <a:latin typeface="Abadi" panose="020B0604020104020204" pitchFamily="34" charset="0"/>
            </a:endParaRPr>
          </a:p>
        </p:txBody>
      </p:sp>
      <p:sp>
        <p:nvSpPr>
          <p:cNvPr id="12" name="Text 7">
            <a:extLst>
              <a:ext uri="{FF2B5EF4-FFF2-40B4-BE49-F238E27FC236}">
                <a16:creationId xmlns:a16="http://schemas.microsoft.com/office/drawing/2014/main" id="{C2B80497-9DBB-4376-49CE-4D3ABC5CF787}"/>
              </a:ext>
            </a:extLst>
          </p:cNvPr>
          <p:cNvSpPr/>
          <p:nvPr/>
        </p:nvSpPr>
        <p:spPr>
          <a:xfrm>
            <a:off x="320695" y="6152551"/>
            <a:ext cx="11550610" cy="635079"/>
          </a:xfrm>
          <a:prstGeom prst="rect">
            <a:avLst/>
          </a:prstGeom>
          <a:noFill/>
          <a:ln/>
        </p:spPr>
        <p:txBody>
          <a:bodyPr wrap="square" lIns="0" tIns="0" rIns="0" bIns="0" rtlCol="0" anchor="t"/>
          <a:lstStyle/>
          <a:p>
            <a:pPr marL="0" indent="0" algn="l">
              <a:buNone/>
            </a:pPr>
            <a:r>
              <a:rPr lang="en-US" sz="1550" dirty="0">
                <a:solidFill>
                  <a:srgbClr val="3C3939"/>
                </a:solidFill>
                <a:latin typeface="Abadi" panose="020B0604020104020204" pitchFamily="34" charset="0"/>
                <a:ea typeface="Roboto" pitchFamily="34" charset="-122"/>
                <a:cs typeface="Roboto" pitchFamily="34" charset="-120"/>
              </a:rPr>
              <a:t>Esta reflexión personal de </a:t>
            </a:r>
            <a:r>
              <a:rPr lang="en-US" sz="1550" b="1" dirty="0">
                <a:solidFill>
                  <a:srgbClr val="3C3939"/>
                </a:solidFill>
                <a:latin typeface="Abadi" panose="020B0604020104020204" pitchFamily="34" charset="0"/>
                <a:ea typeface="Roboto" pitchFamily="34" charset="-122"/>
                <a:cs typeface="Roboto" pitchFamily="34" charset="-120"/>
              </a:rPr>
              <a:t>25 minutos en total</a:t>
            </a:r>
            <a:r>
              <a:rPr lang="en-US" sz="1550" dirty="0">
                <a:solidFill>
                  <a:srgbClr val="3C3939"/>
                </a:solidFill>
                <a:latin typeface="Abadi" panose="020B0604020104020204" pitchFamily="34" charset="0"/>
                <a:ea typeface="Roboto" pitchFamily="34" charset="-122"/>
                <a:cs typeface="Roboto" pitchFamily="34" charset="-120"/>
              </a:rPr>
              <a:t> (10 min. para reconocer dones + 15 min. para el producto final) será el culmen de todo el proceso. Tu texto debe ser sincero, personal y estar escrito desde lo que realmente has vivido y comprendido en estas dos sesiones.</a:t>
            </a:r>
            <a:endParaRPr lang="en-US" sz="1550" dirty="0">
              <a:latin typeface="Abadi" panose="020B0604020104020204" pitchFamily="34" charset="0"/>
            </a:endParaRPr>
          </a:p>
        </p:txBody>
      </p:sp>
      <p:pic>
        <p:nvPicPr>
          <p:cNvPr id="13" name="Imagen 12">
            <a:extLst>
              <a:ext uri="{FF2B5EF4-FFF2-40B4-BE49-F238E27FC236}">
                <a16:creationId xmlns:a16="http://schemas.microsoft.com/office/drawing/2014/main" id="{786098F3-8880-4E44-49DF-771135003139}"/>
              </a:ext>
            </a:extLst>
          </p:cNvPr>
          <p:cNvPicPr>
            <a:picLocks noChangeAspect="1"/>
          </p:cNvPicPr>
          <p:nvPr/>
        </p:nvPicPr>
        <p:blipFill>
          <a:blip r:embed="rId4"/>
          <a:stretch>
            <a:fillRect/>
          </a:stretch>
        </p:blipFill>
        <p:spPr>
          <a:xfrm>
            <a:off x="10816804" y="70370"/>
            <a:ext cx="1128559" cy="1753298"/>
          </a:xfrm>
          <a:prstGeom prst="rect">
            <a:avLst/>
          </a:prstGeom>
        </p:spPr>
      </p:pic>
      <p:sp>
        <p:nvSpPr>
          <p:cNvPr id="16" name="CuadroTexto 15">
            <a:extLst>
              <a:ext uri="{FF2B5EF4-FFF2-40B4-BE49-F238E27FC236}">
                <a16:creationId xmlns:a16="http://schemas.microsoft.com/office/drawing/2014/main" id="{EF8DF0DF-019B-F63C-FFB0-BBD3673916D9}"/>
              </a:ext>
            </a:extLst>
          </p:cNvPr>
          <p:cNvSpPr txBox="1"/>
          <p:nvPr/>
        </p:nvSpPr>
        <p:spPr>
          <a:xfrm>
            <a:off x="10299700" y="389120"/>
            <a:ext cx="492443" cy="1015663"/>
          </a:xfrm>
          <a:prstGeom prst="rect">
            <a:avLst/>
          </a:prstGeom>
          <a:noFill/>
        </p:spPr>
        <p:txBody>
          <a:bodyPr wrap="none" rtlCol="0">
            <a:spAutoFit/>
          </a:bodyPr>
          <a:lstStyle/>
          <a:p>
            <a:r>
              <a:rPr lang="es-ES" sz="6000" b="1" dirty="0">
                <a:solidFill>
                  <a:srgbClr val="0079B0"/>
                </a:solidFill>
                <a:latin typeface="Alasassy Caps" pitchFamily="2" charset="0"/>
              </a:rPr>
              <a:t>8</a:t>
            </a:r>
          </a:p>
        </p:txBody>
      </p:sp>
    </p:spTree>
    <p:extLst>
      <p:ext uri="{BB962C8B-B14F-4D97-AF65-F5344CB8AC3E}">
        <p14:creationId xmlns:p14="http://schemas.microsoft.com/office/powerpoint/2010/main" val="785156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a:extLst>
              <a:ext uri="{FF2B5EF4-FFF2-40B4-BE49-F238E27FC236}">
                <a16:creationId xmlns:a16="http://schemas.microsoft.com/office/drawing/2014/main" id="{C4C9B205-C8D1-85CF-A3D5-1F9112CC19F3}"/>
              </a:ext>
            </a:extLst>
          </p:cNvPr>
          <p:cNvSpPr/>
          <p:nvPr/>
        </p:nvSpPr>
        <p:spPr>
          <a:xfrm>
            <a:off x="223441" y="296863"/>
            <a:ext cx="5287685" cy="611148"/>
          </a:xfrm>
          <a:prstGeom prst="rect">
            <a:avLst/>
          </a:prstGeom>
          <a:noFill/>
          <a:ln/>
        </p:spPr>
        <p:txBody>
          <a:bodyPr wrap="none" lIns="0" tIns="0" rIns="0" bIns="0" rtlCol="0" anchor="t"/>
          <a:lstStyle/>
          <a:p>
            <a:pPr marL="0" indent="0" algn="l">
              <a:lnSpc>
                <a:spcPts val="4800"/>
              </a:lnSpc>
              <a:buNone/>
            </a:pPr>
            <a:r>
              <a:rPr lang="en-US" sz="3800" dirty="0">
                <a:solidFill>
                  <a:srgbClr val="1B1B27"/>
                </a:solidFill>
                <a:latin typeface="Abadi" panose="020B0604020104020204" pitchFamily="34" charset="0"/>
                <a:ea typeface="Raleway" pitchFamily="34" charset="-122"/>
                <a:cs typeface="Raleway" pitchFamily="34" charset="-120"/>
              </a:rPr>
              <a:t>Cierre y autoevaluación</a:t>
            </a:r>
            <a:endParaRPr lang="en-US" sz="3800" dirty="0">
              <a:latin typeface="Abadi" panose="020B0604020104020204" pitchFamily="34" charset="0"/>
            </a:endParaRPr>
          </a:p>
        </p:txBody>
      </p:sp>
      <p:sp>
        <p:nvSpPr>
          <p:cNvPr id="3" name="Shape 1">
            <a:extLst>
              <a:ext uri="{FF2B5EF4-FFF2-40B4-BE49-F238E27FC236}">
                <a16:creationId xmlns:a16="http://schemas.microsoft.com/office/drawing/2014/main" id="{6FAE301F-F6E2-5436-63C7-AB180FC36E97}"/>
              </a:ext>
            </a:extLst>
          </p:cNvPr>
          <p:cNvSpPr/>
          <p:nvPr/>
        </p:nvSpPr>
        <p:spPr>
          <a:xfrm>
            <a:off x="223441" y="1236482"/>
            <a:ext cx="5605859" cy="3094414"/>
          </a:xfrm>
          <a:prstGeom prst="roundRect">
            <a:avLst>
              <a:gd name="adj" fmla="val 3508"/>
            </a:avLst>
          </a:prstGeom>
          <a:solidFill>
            <a:srgbClr val="FFFFFF">
              <a:alpha val="95000"/>
            </a:srgbClr>
          </a:solidFill>
          <a:ln w="22860">
            <a:solidFill>
              <a:srgbClr val="1B1B27"/>
            </a:solidFill>
            <a:prstDash val="solid"/>
          </a:ln>
        </p:spPr>
        <p:txBody>
          <a:bodyPr/>
          <a:lstStyle/>
          <a:p>
            <a:endParaRPr lang="es-ES" sz="2000">
              <a:latin typeface="Abadi" panose="020B0604020104020204" pitchFamily="34" charset="0"/>
            </a:endParaRPr>
          </a:p>
        </p:txBody>
      </p:sp>
      <p:sp>
        <p:nvSpPr>
          <p:cNvPr id="5" name="Text 3">
            <a:extLst>
              <a:ext uri="{FF2B5EF4-FFF2-40B4-BE49-F238E27FC236}">
                <a16:creationId xmlns:a16="http://schemas.microsoft.com/office/drawing/2014/main" id="{34C0EB5D-2E91-34B5-396A-E659CC17FEF3}"/>
              </a:ext>
            </a:extLst>
          </p:cNvPr>
          <p:cNvSpPr/>
          <p:nvPr/>
        </p:nvSpPr>
        <p:spPr>
          <a:xfrm>
            <a:off x="510381" y="1517491"/>
            <a:ext cx="2444710" cy="305514"/>
          </a:xfrm>
          <a:prstGeom prst="rect">
            <a:avLst/>
          </a:prstGeom>
          <a:noFill/>
          <a:ln/>
        </p:spPr>
        <p:txBody>
          <a:bodyPr wrap="none" lIns="0" tIns="0" rIns="0" bIns="0" rtlCol="0" anchor="t"/>
          <a:lstStyle/>
          <a:p>
            <a:pPr marL="0" indent="0" algn="l">
              <a:lnSpc>
                <a:spcPts val="2400"/>
              </a:lnSpc>
              <a:buNone/>
            </a:pPr>
            <a:r>
              <a:rPr lang="en-US" sz="2000" dirty="0">
                <a:solidFill>
                  <a:srgbClr val="3C3939"/>
                </a:solidFill>
                <a:latin typeface="Abadi" panose="020B0604020104020204" pitchFamily="34" charset="0"/>
                <a:ea typeface="Raleway" pitchFamily="34" charset="-122"/>
                <a:cs typeface="Raleway" pitchFamily="34" charset="-120"/>
              </a:rPr>
              <a:t>Cadena de gratitud</a:t>
            </a:r>
            <a:endParaRPr lang="en-US" sz="2000" dirty="0">
              <a:latin typeface="Abadi" panose="020B0604020104020204" pitchFamily="34" charset="0"/>
            </a:endParaRPr>
          </a:p>
        </p:txBody>
      </p:sp>
      <p:sp>
        <p:nvSpPr>
          <p:cNvPr id="6" name="Text 4">
            <a:extLst>
              <a:ext uri="{FF2B5EF4-FFF2-40B4-BE49-F238E27FC236}">
                <a16:creationId xmlns:a16="http://schemas.microsoft.com/office/drawing/2014/main" id="{C86853B1-B981-1D0C-3F53-D412E0E31C7A}"/>
              </a:ext>
            </a:extLst>
          </p:cNvPr>
          <p:cNvSpPr/>
          <p:nvPr/>
        </p:nvSpPr>
        <p:spPr>
          <a:xfrm>
            <a:off x="510381" y="1940282"/>
            <a:ext cx="5136039" cy="1902219"/>
          </a:xfrm>
          <a:prstGeom prst="rect">
            <a:avLst/>
          </a:prstGeom>
          <a:noFill/>
          <a:ln/>
        </p:spPr>
        <p:txBody>
          <a:bodyPr wrap="square" lIns="0" tIns="0" rIns="0" bIns="0" rtlCol="0" anchor="t"/>
          <a:lstStyle/>
          <a:p>
            <a:pPr marL="0" indent="0" algn="just">
              <a:lnSpc>
                <a:spcPts val="2450"/>
              </a:lnSpc>
              <a:buNone/>
            </a:pPr>
            <a:r>
              <a:rPr lang="en-US" dirty="0">
                <a:solidFill>
                  <a:srgbClr val="3C3939"/>
                </a:solidFill>
                <a:latin typeface="Abadi" panose="020B0604020104020204" pitchFamily="34" charset="0"/>
                <a:ea typeface="Roboto" pitchFamily="34" charset="-122"/>
                <a:cs typeface="Roboto" pitchFamily="34" charset="-120"/>
              </a:rPr>
              <a:t>Cada persona compartirá brevemente dos cosas: algo que ha comprendido mejor durante estas sesiones y algo que ahora valora más sobre la vocación, el sacerdocio o su propia vida. Esta cadena de gratitud oral nos permitirá cerrar el proceso reconociendo juntos lo aprendido.</a:t>
            </a:r>
            <a:endParaRPr lang="en-US" dirty="0">
              <a:latin typeface="Abadi" panose="020B0604020104020204" pitchFamily="34" charset="0"/>
            </a:endParaRPr>
          </a:p>
        </p:txBody>
      </p:sp>
      <p:sp>
        <p:nvSpPr>
          <p:cNvPr id="7" name="Shape 5">
            <a:extLst>
              <a:ext uri="{FF2B5EF4-FFF2-40B4-BE49-F238E27FC236}">
                <a16:creationId xmlns:a16="http://schemas.microsoft.com/office/drawing/2014/main" id="{6DEEB014-8918-3891-AC27-95C1B08CF76D}"/>
              </a:ext>
            </a:extLst>
          </p:cNvPr>
          <p:cNvSpPr/>
          <p:nvPr/>
        </p:nvSpPr>
        <p:spPr>
          <a:xfrm>
            <a:off x="6231851" y="1190662"/>
            <a:ext cx="5449768" cy="3140234"/>
          </a:xfrm>
          <a:custGeom>
            <a:avLst/>
            <a:gdLst>
              <a:gd name="connsiteX0" fmla="*/ 0 w 5449768"/>
              <a:gd name="connsiteY0" fmla="*/ 109714 h 3127534"/>
              <a:gd name="connsiteX1" fmla="*/ 109714 w 5449768"/>
              <a:gd name="connsiteY1" fmla="*/ 0 h 3127534"/>
              <a:gd name="connsiteX2" fmla="*/ 5340054 w 5449768"/>
              <a:gd name="connsiteY2" fmla="*/ 0 h 3127534"/>
              <a:gd name="connsiteX3" fmla="*/ 5449768 w 5449768"/>
              <a:gd name="connsiteY3" fmla="*/ 109714 h 3127534"/>
              <a:gd name="connsiteX4" fmla="*/ 5449768 w 5449768"/>
              <a:gd name="connsiteY4" fmla="*/ 3017820 h 3127534"/>
              <a:gd name="connsiteX5" fmla="*/ 5340054 w 5449768"/>
              <a:gd name="connsiteY5" fmla="*/ 3127534 h 3127534"/>
              <a:gd name="connsiteX6" fmla="*/ 109714 w 5449768"/>
              <a:gd name="connsiteY6" fmla="*/ 3127534 h 3127534"/>
              <a:gd name="connsiteX7" fmla="*/ 0 w 5449768"/>
              <a:gd name="connsiteY7" fmla="*/ 3017820 h 3127534"/>
              <a:gd name="connsiteX8" fmla="*/ 0 w 5449768"/>
              <a:gd name="connsiteY8" fmla="*/ 109714 h 3127534"/>
              <a:gd name="connsiteX0" fmla="*/ 0 w 5449768"/>
              <a:gd name="connsiteY0" fmla="*/ 122414 h 3140234"/>
              <a:gd name="connsiteX1" fmla="*/ 109714 w 5449768"/>
              <a:gd name="connsiteY1" fmla="*/ 12700 h 3140234"/>
              <a:gd name="connsiteX2" fmla="*/ 4362154 w 5449768"/>
              <a:gd name="connsiteY2" fmla="*/ 0 h 3140234"/>
              <a:gd name="connsiteX3" fmla="*/ 5449768 w 5449768"/>
              <a:gd name="connsiteY3" fmla="*/ 122414 h 3140234"/>
              <a:gd name="connsiteX4" fmla="*/ 5449768 w 5449768"/>
              <a:gd name="connsiteY4" fmla="*/ 3030520 h 3140234"/>
              <a:gd name="connsiteX5" fmla="*/ 5340054 w 5449768"/>
              <a:gd name="connsiteY5" fmla="*/ 3140234 h 3140234"/>
              <a:gd name="connsiteX6" fmla="*/ 109714 w 5449768"/>
              <a:gd name="connsiteY6" fmla="*/ 3140234 h 3140234"/>
              <a:gd name="connsiteX7" fmla="*/ 0 w 5449768"/>
              <a:gd name="connsiteY7" fmla="*/ 3030520 h 3140234"/>
              <a:gd name="connsiteX8" fmla="*/ 0 w 5449768"/>
              <a:gd name="connsiteY8" fmla="*/ 122414 h 3140234"/>
              <a:gd name="connsiteX0" fmla="*/ 0 w 5449768"/>
              <a:gd name="connsiteY0" fmla="*/ 122414 h 3140234"/>
              <a:gd name="connsiteX1" fmla="*/ 109714 w 5449768"/>
              <a:gd name="connsiteY1" fmla="*/ 12700 h 3140234"/>
              <a:gd name="connsiteX2" fmla="*/ 4362154 w 5449768"/>
              <a:gd name="connsiteY2" fmla="*/ 0 h 3140234"/>
              <a:gd name="connsiteX3" fmla="*/ 5208468 w 5449768"/>
              <a:gd name="connsiteY3" fmla="*/ 795514 h 3140234"/>
              <a:gd name="connsiteX4" fmla="*/ 5449768 w 5449768"/>
              <a:gd name="connsiteY4" fmla="*/ 3030520 h 3140234"/>
              <a:gd name="connsiteX5" fmla="*/ 5340054 w 5449768"/>
              <a:gd name="connsiteY5" fmla="*/ 3140234 h 3140234"/>
              <a:gd name="connsiteX6" fmla="*/ 109714 w 5449768"/>
              <a:gd name="connsiteY6" fmla="*/ 3140234 h 3140234"/>
              <a:gd name="connsiteX7" fmla="*/ 0 w 5449768"/>
              <a:gd name="connsiteY7" fmla="*/ 3030520 h 3140234"/>
              <a:gd name="connsiteX8" fmla="*/ 0 w 5449768"/>
              <a:gd name="connsiteY8" fmla="*/ 122414 h 3140234"/>
              <a:gd name="connsiteX0" fmla="*/ 0 w 5449768"/>
              <a:gd name="connsiteY0" fmla="*/ 122414 h 3140234"/>
              <a:gd name="connsiteX1" fmla="*/ 109714 w 5449768"/>
              <a:gd name="connsiteY1" fmla="*/ 12700 h 3140234"/>
              <a:gd name="connsiteX2" fmla="*/ 3879554 w 5449768"/>
              <a:gd name="connsiteY2" fmla="*/ 0 h 3140234"/>
              <a:gd name="connsiteX3" fmla="*/ 5208468 w 5449768"/>
              <a:gd name="connsiteY3" fmla="*/ 795514 h 3140234"/>
              <a:gd name="connsiteX4" fmla="*/ 5449768 w 5449768"/>
              <a:gd name="connsiteY4" fmla="*/ 3030520 h 3140234"/>
              <a:gd name="connsiteX5" fmla="*/ 5340054 w 5449768"/>
              <a:gd name="connsiteY5" fmla="*/ 3140234 h 3140234"/>
              <a:gd name="connsiteX6" fmla="*/ 109714 w 5449768"/>
              <a:gd name="connsiteY6" fmla="*/ 3140234 h 3140234"/>
              <a:gd name="connsiteX7" fmla="*/ 0 w 5449768"/>
              <a:gd name="connsiteY7" fmla="*/ 3030520 h 3140234"/>
              <a:gd name="connsiteX8" fmla="*/ 0 w 5449768"/>
              <a:gd name="connsiteY8" fmla="*/ 122414 h 3140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9768" h="3140234">
                <a:moveTo>
                  <a:pt x="0" y="122414"/>
                </a:moveTo>
                <a:cubicBezTo>
                  <a:pt x="0" y="61821"/>
                  <a:pt x="49121" y="12700"/>
                  <a:pt x="109714" y="12700"/>
                </a:cubicBezTo>
                <a:lnTo>
                  <a:pt x="3879554" y="0"/>
                </a:lnTo>
                <a:cubicBezTo>
                  <a:pt x="3940147" y="0"/>
                  <a:pt x="5208468" y="734921"/>
                  <a:pt x="5208468" y="795514"/>
                </a:cubicBezTo>
                <a:lnTo>
                  <a:pt x="5449768" y="3030520"/>
                </a:lnTo>
                <a:cubicBezTo>
                  <a:pt x="5449768" y="3091113"/>
                  <a:pt x="5400647" y="3140234"/>
                  <a:pt x="5340054" y="3140234"/>
                </a:cubicBezTo>
                <a:lnTo>
                  <a:pt x="109714" y="3140234"/>
                </a:lnTo>
                <a:cubicBezTo>
                  <a:pt x="49121" y="3140234"/>
                  <a:pt x="0" y="3091113"/>
                  <a:pt x="0" y="3030520"/>
                </a:cubicBezTo>
                <a:lnTo>
                  <a:pt x="0" y="122414"/>
                </a:lnTo>
                <a:close/>
              </a:path>
            </a:pathLst>
          </a:custGeom>
          <a:solidFill>
            <a:srgbClr val="FFFFFF">
              <a:alpha val="95000"/>
            </a:srgbClr>
          </a:solidFill>
          <a:ln w="22860">
            <a:solidFill>
              <a:srgbClr val="1B1B27"/>
            </a:solidFill>
            <a:prstDash val="solid"/>
          </a:ln>
        </p:spPr>
        <p:txBody>
          <a:bodyPr/>
          <a:lstStyle/>
          <a:p>
            <a:endParaRPr lang="es-ES" dirty="0">
              <a:latin typeface="Abadi" panose="020B0604020104020204" pitchFamily="34" charset="0"/>
            </a:endParaRPr>
          </a:p>
        </p:txBody>
      </p:sp>
      <p:sp>
        <p:nvSpPr>
          <p:cNvPr id="9" name="Text 7">
            <a:extLst>
              <a:ext uri="{FF2B5EF4-FFF2-40B4-BE49-F238E27FC236}">
                <a16:creationId xmlns:a16="http://schemas.microsoft.com/office/drawing/2014/main" id="{7DBCABC4-BA77-745A-C8B8-39B462F28636}"/>
              </a:ext>
            </a:extLst>
          </p:cNvPr>
          <p:cNvSpPr/>
          <p:nvPr/>
        </p:nvSpPr>
        <p:spPr>
          <a:xfrm>
            <a:off x="6531491" y="1468751"/>
            <a:ext cx="2801779" cy="305514"/>
          </a:xfrm>
          <a:prstGeom prst="rect">
            <a:avLst/>
          </a:prstGeom>
          <a:noFill/>
          <a:ln/>
        </p:spPr>
        <p:txBody>
          <a:bodyPr wrap="none" lIns="0" tIns="0" rIns="0" bIns="0" rtlCol="0" anchor="t"/>
          <a:lstStyle/>
          <a:p>
            <a:pPr marL="0" indent="0" algn="l">
              <a:lnSpc>
                <a:spcPts val="2400"/>
              </a:lnSpc>
              <a:buNone/>
            </a:pPr>
            <a:r>
              <a:rPr lang="en-US" sz="2000" dirty="0">
                <a:solidFill>
                  <a:srgbClr val="3C3939"/>
                </a:solidFill>
                <a:latin typeface="Abadi" panose="020B0604020104020204" pitchFamily="34" charset="0"/>
                <a:ea typeface="Raleway" pitchFamily="34" charset="-122"/>
                <a:cs typeface="Raleway" pitchFamily="34" charset="-120"/>
              </a:rPr>
              <a:t>Autoevaluación personal</a:t>
            </a:r>
            <a:endParaRPr lang="en-US" sz="2000" dirty="0">
              <a:latin typeface="Abadi" panose="020B0604020104020204" pitchFamily="34" charset="0"/>
            </a:endParaRPr>
          </a:p>
        </p:txBody>
      </p:sp>
      <p:sp>
        <p:nvSpPr>
          <p:cNvPr id="10" name="Text 8">
            <a:extLst>
              <a:ext uri="{FF2B5EF4-FFF2-40B4-BE49-F238E27FC236}">
                <a16:creationId xmlns:a16="http://schemas.microsoft.com/office/drawing/2014/main" id="{78FC0F55-8933-3BCA-F17A-CAA91F44F0EB}"/>
              </a:ext>
            </a:extLst>
          </p:cNvPr>
          <p:cNvSpPr/>
          <p:nvPr/>
        </p:nvSpPr>
        <p:spPr>
          <a:xfrm>
            <a:off x="6531491" y="1955718"/>
            <a:ext cx="5025509" cy="361830"/>
          </a:xfrm>
          <a:prstGeom prst="rect">
            <a:avLst/>
          </a:prstGeom>
          <a:noFill/>
          <a:ln/>
        </p:spPr>
        <p:txBody>
          <a:bodyPr wrap="none" lIns="0" tIns="0" rIns="0" bIns="0" rtlCol="0" anchor="t"/>
          <a:lstStyle/>
          <a:p>
            <a:pPr marL="0" indent="0" algn="l">
              <a:lnSpc>
                <a:spcPts val="2450"/>
              </a:lnSpc>
              <a:buNone/>
            </a:pPr>
            <a:r>
              <a:rPr lang="en-US" dirty="0">
                <a:solidFill>
                  <a:srgbClr val="3C3939"/>
                </a:solidFill>
                <a:latin typeface="Abadi" panose="020B0604020104020204" pitchFamily="34" charset="0"/>
                <a:ea typeface="Roboto" pitchFamily="34" charset="-122"/>
                <a:cs typeface="Roboto" pitchFamily="34" charset="-120"/>
              </a:rPr>
              <a:t>Marca con sinceridad lo que mejor se ajusta a ti:</a:t>
            </a:r>
            <a:endParaRPr lang="en-US" dirty="0">
              <a:latin typeface="Abadi" panose="020B0604020104020204" pitchFamily="34" charset="0"/>
            </a:endParaRPr>
          </a:p>
        </p:txBody>
      </p:sp>
      <p:sp>
        <p:nvSpPr>
          <p:cNvPr id="11" name="Text 9">
            <a:extLst>
              <a:ext uri="{FF2B5EF4-FFF2-40B4-BE49-F238E27FC236}">
                <a16:creationId xmlns:a16="http://schemas.microsoft.com/office/drawing/2014/main" id="{AC7871DC-D36B-1CA9-570E-02FA3EEDD173}"/>
              </a:ext>
            </a:extLst>
          </p:cNvPr>
          <p:cNvSpPr/>
          <p:nvPr/>
        </p:nvSpPr>
        <p:spPr>
          <a:xfrm>
            <a:off x="6531491" y="2385891"/>
            <a:ext cx="4847709" cy="247334"/>
          </a:xfrm>
          <a:prstGeom prst="rect">
            <a:avLst/>
          </a:prstGeom>
          <a:noFill/>
          <a:ln/>
        </p:spPr>
        <p:txBody>
          <a:bodyPr wrap="none" lIns="0" tIns="0" rIns="0" bIns="0" rtlCol="0" anchor="t"/>
          <a:lstStyle/>
          <a:p>
            <a:pPr marL="342900" indent="-342900" algn="l">
              <a:lnSpc>
                <a:spcPts val="2450"/>
              </a:lnSpc>
              <a:buSzPct val="100000"/>
              <a:buChar char="•"/>
            </a:pPr>
            <a:r>
              <a:rPr lang="en-US" dirty="0">
                <a:solidFill>
                  <a:srgbClr val="3C3939"/>
                </a:solidFill>
                <a:latin typeface="Abadi" panose="020B0604020104020204" pitchFamily="34" charset="0"/>
                <a:ea typeface="Roboto" pitchFamily="34" charset="-122"/>
                <a:cs typeface="Roboto" pitchFamily="34" charset="-120"/>
              </a:rPr>
              <a:t>☐ He reflexionado con sinceridad</a:t>
            </a:r>
            <a:endParaRPr lang="en-US" dirty="0">
              <a:latin typeface="Abadi" panose="020B0604020104020204" pitchFamily="34" charset="0"/>
            </a:endParaRPr>
          </a:p>
        </p:txBody>
      </p:sp>
      <p:sp>
        <p:nvSpPr>
          <p:cNvPr id="12" name="Text 10">
            <a:extLst>
              <a:ext uri="{FF2B5EF4-FFF2-40B4-BE49-F238E27FC236}">
                <a16:creationId xmlns:a16="http://schemas.microsoft.com/office/drawing/2014/main" id="{D323B562-BB9C-376A-ADE2-111D85243D35}"/>
              </a:ext>
            </a:extLst>
          </p:cNvPr>
          <p:cNvSpPr/>
          <p:nvPr/>
        </p:nvSpPr>
        <p:spPr>
          <a:xfrm>
            <a:off x="6531491" y="2767129"/>
            <a:ext cx="4847709" cy="302775"/>
          </a:xfrm>
          <a:prstGeom prst="rect">
            <a:avLst/>
          </a:prstGeom>
          <a:noFill/>
          <a:ln/>
        </p:spPr>
        <p:txBody>
          <a:bodyPr wrap="none" lIns="0" tIns="0" rIns="0" bIns="0" rtlCol="0" anchor="t"/>
          <a:lstStyle/>
          <a:p>
            <a:pPr marL="342900" indent="-342900" algn="l">
              <a:lnSpc>
                <a:spcPts val="2450"/>
              </a:lnSpc>
              <a:buSzPct val="100000"/>
              <a:buChar char="•"/>
            </a:pPr>
            <a:r>
              <a:rPr lang="en-US" dirty="0">
                <a:solidFill>
                  <a:srgbClr val="3C3939"/>
                </a:solidFill>
                <a:latin typeface="Abadi" panose="020B0604020104020204" pitchFamily="34" charset="0"/>
                <a:ea typeface="Roboto" pitchFamily="34" charset="-122"/>
                <a:cs typeface="Roboto" pitchFamily="34" charset="-120"/>
              </a:rPr>
              <a:t>☐ He comprendido mejor qué es la vocación</a:t>
            </a:r>
            <a:endParaRPr lang="en-US" dirty="0">
              <a:latin typeface="Abadi" panose="020B0604020104020204" pitchFamily="34" charset="0"/>
            </a:endParaRPr>
          </a:p>
        </p:txBody>
      </p:sp>
      <p:sp>
        <p:nvSpPr>
          <p:cNvPr id="13" name="Text 11">
            <a:extLst>
              <a:ext uri="{FF2B5EF4-FFF2-40B4-BE49-F238E27FC236}">
                <a16:creationId xmlns:a16="http://schemas.microsoft.com/office/drawing/2014/main" id="{A0041E97-50B6-F245-9BEF-46DE9D0AFC63}"/>
              </a:ext>
            </a:extLst>
          </p:cNvPr>
          <p:cNvSpPr/>
          <p:nvPr/>
        </p:nvSpPr>
        <p:spPr>
          <a:xfrm>
            <a:off x="6531491" y="3148367"/>
            <a:ext cx="4733409" cy="302775"/>
          </a:xfrm>
          <a:prstGeom prst="rect">
            <a:avLst/>
          </a:prstGeom>
          <a:noFill/>
          <a:ln/>
        </p:spPr>
        <p:txBody>
          <a:bodyPr wrap="none" lIns="0" tIns="0" rIns="0" bIns="0" rtlCol="0" anchor="t"/>
          <a:lstStyle/>
          <a:p>
            <a:pPr marL="342900" indent="-342900" algn="l">
              <a:lnSpc>
                <a:spcPts val="2450"/>
              </a:lnSpc>
              <a:buSzPct val="100000"/>
              <a:buChar char="•"/>
            </a:pPr>
            <a:r>
              <a:rPr lang="en-US" dirty="0">
                <a:solidFill>
                  <a:srgbClr val="3C3939"/>
                </a:solidFill>
                <a:latin typeface="Abadi" panose="020B0604020104020204" pitchFamily="34" charset="0"/>
                <a:ea typeface="Roboto" pitchFamily="34" charset="-122"/>
                <a:cs typeface="Roboto" pitchFamily="34" charset="-120"/>
              </a:rPr>
              <a:t>☐ He valorado la misión de los sacerdotes</a:t>
            </a:r>
            <a:endParaRPr lang="en-US" dirty="0">
              <a:latin typeface="Abadi" panose="020B0604020104020204" pitchFamily="34" charset="0"/>
            </a:endParaRPr>
          </a:p>
        </p:txBody>
      </p:sp>
      <p:sp>
        <p:nvSpPr>
          <p:cNvPr id="14" name="Text 12">
            <a:extLst>
              <a:ext uri="{FF2B5EF4-FFF2-40B4-BE49-F238E27FC236}">
                <a16:creationId xmlns:a16="http://schemas.microsoft.com/office/drawing/2014/main" id="{6EFD38AC-86EB-A0A1-C37E-9828F2939A3B}"/>
              </a:ext>
            </a:extLst>
          </p:cNvPr>
          <p:cNvSpPr/>
          <p:nvPr/>
        </p:nvSpPr>
        <p:spPr>
          <a:xfrm>
            <a:off x="6531491" y="3529605"/>
            <a:ext cx="4733409" cy="344370"/>
          </a:xfrm>
          <a:prstGeom prst="rect">
            <a:avLst/>
          </a:prstGeom>
          <a:noFill/>
          <a:ln/>
        </p:spPr>
        <p:txBody>
          <a:bodyPr wrap="none" lIns="0" tIns="0" rIns="0" bIns="0" rtlCol="0" anchor="t"/>
          <a:lstStyle/>
          <a:p>
            <a:pPr marL="342900" indent="-342900" algn="l">
              <a:lnSpc>
                <a:spcPts val="2450"/>
              </a:lnSpc>
              <a:buSzPct val="100000"/>
              <a:buChar char="•"/>
            </a:pPr>
            <a:r>
              <a:rPr lang="en-US" dirty="0">
                <a:solidFill>
                  <a:srgbClr val="3C3939"/>
                </a:solidFill>
                <a:latin typeface="Abadi" panose="020B0604020104020204" pitchFamily="34" charset="0"/>
                <a:ea typeface="Roboto" pitchFamily="34" charset="-122"/>
                <a:cs typeface="Roboto" pitchFamily="34" charset="-120"/>
              </a:rPr>
              <a:t>☐ He pensado en mi propio camino</a:t>
            </a:r>
            <a:endParaRPr lang="en-US" dirty="0">
              <a:latin typeface="Abadi" panose="020B0604020104020204" pitchFamily="34" charset="0"/>
            </a:endParaRPr>
          </a:p>
        </p:txBody>
      </p:sp>
      <p:sp>
        <p:nvSpPr>
          <p:cNvPr id="15" name="Text 13">
            <a:extLst>
              <a:ext uri="{FF2B5EF4-FFF2-40B4-BE49-F238E27FC236}">
                <a16:creationId xmlns:a16="http://schemas.microsoft.com/office/drawing/2014/main" id="{27E098EA-833F-649B-394A-7220BB962C96}"/>
              </a:ext>
            </a:extLst>
          </p:cNvPr>
          <p:cNvSpPr/>
          <p:nvPr/>
        </p:nvSpPr>
        <p:spPr>
          <a:xfrm>
            <a:off x="6531491" y="3910844"/>
            <a:ext cx="4847709" cy="285629"/>
          </a:xfrm>
          <a:prstGeom prst="rect">
            <a:avLst/>
          </a:prstGeom>
          <a:noFill/>
          <a:ln/>
        </p:spPr>
        <p:txBody>
          <a:bodyPr wrap="none" lIns="0" tIns="0" rIns="0" bIns="0" rtlCol="0" anchor="t"/>
          <a:lstStyle/>
          <a:p>
            <a:pPr marL="342900" indent="-342900" algn="l">
              <a:lnSpc>
                <a:spcPts val="2450"/>
              </a:lnSpc>
              <a:buSzPct val="100000"/>
              <a:buChar char="•"/>
            </a:pPr>
            <a:r>
              <a:rPr lang="en-US" dirty="0">
                <a:solidFill>
                  <a:srgbClr val="3C3939"/>
                </a:solidFill>
                <a:latin typeface="Abadi" panose="020B0604020104020204" pitchFamily="34" charset="0"/>
                <a:ea typeface="Roboto" pitchFamily="34" charset="-122"/>
                <a:cs typeface="Roboto" pitchFamily="34" charset="-120"/>
              </a:rPr>
              <a:t>☐ Me llevo un pequeño compromiso</a:t>
            </a:r>
            <a:endParaRPr lang="en-US" dirty="0">
              <a:latin typeface="Abadi" panose="020B0604020104020204" pitchFamily="34" charset="0"/>
            </a:endParaRPr>
          </a:p>
        </p:txBody>
      </p:sp>
      <p:sp>
        <p:nvSpPr>
          <p:cNvPr id="16" name="Shape 14">
            <a:extLst>
              <a:ext uri="{FF2B5EF4-FFF2-40B4-BE49-F238E27FC236}">
                <a16:creationId xmlns:a16="http://schemas.microsoft.com/office/drawing/2014/main" id="{353F3F64-7155-268B-B7C2-6F0DBCF6030F}"/>
              </a:ext>
            </a:extLst>
          </p:cNvPr>
          <p:cNvSpPr/>
          <p:nvPr/>
        </p:nvSpPr>
        <p:spPr>
          <a:xfrm>
            <a:off x="0" y="4714916"/>
            <a:ext cx="12192000" cy="2166300"/>
          </a:xfrm>
          <a:prstGeom prst="roundRect">
            <a:avLst>
              <a:gd name="adj" fmla="val 4196"/>
            </a:avLst>
          </a:prstGeom>
          <a:solidFill>
            <a:srgbClr val="D2D2E0"/>
          </a:solidFill>
          <a:ln/>
        </p:spPr>
        <p:txBody>
          <a:bodyPr/>
          <a:lstStyle/>
          <a:p>
            <a:endParaRPr lang="es-ES">
              <a:latin typeface="Abadi" panose="020B0604020104020204" pitchFamily="34" charset="0"/>
            </a:endParaRPr>
          </a:p>
        </p:txBody>
      </p:sp>
      <p:sp>
        <p:nvSpPr>
          <p:cNvPr id="18" name="Text 15">
            <a:extLst>
              <a:ext uri="{FF2B5EF4-FFF2-40B4-BE49-F238E27FC236}">
                <a16:creationId xmlns:a16="http://schemas.microsoft.com/office/drawing/2014/main" id="{73EE4411-A8AA-7591-D34F-CE7DCEFA1ED7}"/>
              </a:ext>
            </a:extLst>
          </p:cNvPr>
          <p:cNvSpPr/>
          <p:nvPr/>
        </p:nvSpPr>
        <p:spPr>
          <a:xfrm>
            <a:off x="260252" y="4797451"/>
            <a:ext cx="2444710" cy="305514"/>
          </a:xfrm>
          <a:prstGeom prst="rect">
            <a:avLst/>
          </a:prstGeom>
          <a:noFill/>
          <a:ln/>
        </p:spPr>
        <p:txBody>
          <a:bodyPr wrap="none" lIns="0" tIns="0" rIns="0" bIns="0" rtlCol="0" anchor="t"/>
          <a:lstStyle/>
          <a:p>
            <a:pPr marL="0" indent="0" algn="l">
              <a:lnSpc>
                <a:spcPts val="2400"/>
              </a:lnSpc>
              <a:buNone/>
            </a:pPr>
            <a:r>
              <a:rPr lang="en-US" sz="2000" dirty="0">
                <a:solidFill>
                  <a:srgbClr val="000000"/>
                </a:solidFill>
                <a:latin typeface="Abadi" panose="020B0604020104020204" pitchFamily="34" charset="0"/>
                <a:ea typeface="Raleway" pitchFamily="34" charset="-122"/>
                <a:cs typeface="Raleway" pitchFamily="34" charset="-120"/>
              </a:rPr>
              <a:t>Para terminar</a:t>
            </a:r>
            <a:endParaRPr lang="en-US" sz="2000" dirty="0">
              <a:latin typeface="Abadi" panose="020B0604020104020204" pitchFamily="34" charset="0"/>
            </a:endParaRPr>
          </a:p>
        </p:txBody>
      </p:sp>
      <p:sp>
        <p:nvSpPr>
          <p:cNvPr id="19" name="Text 16">
            <a:extLst>
              <a:ext uri="{FF2B5EF4-FFF2-40B4-BE49-F238E27FC236}">
                <a16:creationId xmlns:a16="http://schemas.microsoft.com/office/drawing/2014/main" id="{86AE043A-2F97-A701-970E-81D05353841D}"/>
              </a:ext>
            </a:extLst>
          </p:cNvPr>
          <p:cNvSpPr/>
          <p:nvPr/>
        </p:nvSpPr>
        <p:spPr>
          <a:xfrm>
            <a:off x="223441" y="5171836"/>
            <a:ext cx="11501438" cy="1138690"/>
          </a:xfrm>
          <a:prstGeom prst="rect">
            <a:avLst/>
          </a:prstGeom>
          <a:noFill/>
          <a:ln/>
        </p:spPr>
        <p:txBody>
          <a:bodyPr wrap="square" lIns="0" tIns="0" rIns="0" bIns="0" rtlCol="0" anchor="t"/>
          <a:lstStyle/>
          <a:p>
            <a:pPr marL="0" indent="0" algn="just">
              <a:buNone/>
            </a:pPr>
            <a:r>
              <a:rPr lang="en-US" b="1" dirty="0">
                <a:solidFill>
                  <a:srgbClr val="000000"/>
                </a:solidFill>
                <a:latin typeface="Abadi" panose="020B0604020104020204" pitchFamily="34" charset="0"/>
                <a:ea typeface="Roboto" pitchFamily="34" charset="-122"/>
                <a:cs typeface="Roboto" pitchFamily="34" charset="-120"/>
              </a:rPr>
              <a:t>Escribe una frase que resuma lo que te llevas de estas dos sesiones.</a:t>
            </a:r>
            <a:r>
              <a:rPr lang="en-US" dirty="0">
                <a:solidFill>
                  <a:srgbClr val="000000"/>
                </a:solidFill>
                <a:latin typeface="Abadi" panose="020B0604020104020204" pitchFamily="34" charset="0"/>
                <a:ea typeface="Roboto" pitchFamily="34" charset="-122"/>
                <a:cs typeface="Roboto" pitchFamily="34" charset="-120"/>
              </a:rPr>
              <a:t> Puede ser un aprendizaje, un propósito, una pregunta que sigue resonando en ti, o simplemente una palabra que exprese lo que has vivido. Esta frase será tu brújula personal en el camino de descubrir y responder a tu propia </a:t>
            </a:r>
            <a:r>
              <a:rPr lang="en-US" dirty="0" err="1">
                <a:solidFill>
                  <a:srgbClr val="000000"/>
                </a:solidFill>
                <a:latin typeface="Abadi" panose="020B0604020104020204" pitchFamily="34" charset="0"/>
                <a:ea typeface="Roboto" pitchFamily="34" charset="-122"/>
                <a:cs typeface="Roboto" pitchFamily="34" charset="-120"/>
              </a:rPr>
              <a:t>vocación</a:t>
            </a:r>
            <a:r>
              <a:rPr lang="en-US" dirty="0">
                <a:solidFill>
                  <a:srgbClr val="000000"/>
                </a:solidFill>
                <a:latin typeface="Abadi" panose="020B0604020104020204" pitchFamily="34" charset="0"/>
                <a:ea typeface="Roboto" pitchFamily="34" charset="-122"/>
                <a:cs typeface="Roboto" pitchFamily="34" charset="-120"/>
              </a:rPr>
              <a:t>.</a:t>
            </a:r>
          </a:p>
          <a:p>
            <a:pPr marL="0" indent="0" algn="just">
              <a:buNone/>
            </a:pPr>
            <a:endParaRPr lang="en-US" sz="1500" dirty="0">
              <a:solidFill>
                <a:srgbClr val="000000"/>
              </a:solidFill>
              <a:latin typeface="Abadi" panose="020B0604020104020204" pitchFamily="34" charset="0"/>
              <a:ea typeface="Roboto" pitchFamily="34" charset="-122"/>
              <a:cs typeface="Roboto" pitchFamily="34" charset="-120"/>
            </a:endParaRPr>
          </a:p>
          <a:p>
            <a:pPr algn="just"/>
            <a:r>
              <a:rPr lang="en-US" sz="1500" dirty="0" err="1">
                <a:solidFill>
                  <a:srgbClr val="3C3939"/>
                </a:solidFill>
                <a:latin typeface="Abadi" panose="020B0604020104020204" pitchFamily="34" charset="0"/>
                <a:ea typeface="Roboto" pitchFamily="34" charset="-122"/>
                <a:cs typeface="Roboto" pitchFamily="34" charset="-120"/>
              </a:rPr>
              <a:t>Estos</a:t>
            </a:r>
            <a:r>
              <a:rPr lang="en-US" sz="1500" dirty="0">
                <a:solidFill>
                  <a:srgbClr val="3C3939"/>
                </a:solidFill>
                <a:latin typeface="Abadi" panose="020B0604020104020204" pitchFamily="34" charset="0"/>
                <a:ea typeface="Roboto" pitchFamily="34" charset="-122"/>
                <a:cs typeface="Roboto" pitchFamily="34" charset="-120"/>
              </a:rPr>
              <a:t> </a:t>
            </a:r>
            <a:r>
              <a:rPr lang="en-US" sz="1500" dirty="0" err="1">
                <a:solidFill>
                  <a:srgbClr val="3C3939"/>
                </a:solidFill>
                <a:latin typeface="Abadi" panose="020B0604020104020204" pitchFamily="34" charset="0"/>
                <a:ea typeface="Roboto" pitchFamily="34" charset="-122"/>
                <a:cs typeface="Roboto" pitchFamily="34" charset="-120"/>
              </a:rPr>
              <a:t>últimos</a:t>
            </a:r>
            <a:r>
              <a:rPr lang="en-US" sz="1500" dirty="0">
                <a:solidFill>
                  <a:srgbClr val="3C3939"/>
                </a:solidFill>
                <a:latin typeface="Abadi" panose="020B0604020104020204" pitchFamily="34" charset="0"/>
                <a:ea typeface="Roboto" pitchFamily="34" charset="-122"/>
                <a:cs typeface="Roboto" pitchFamily="34" charset="-120"/>
              </a:rPr>
              <a:t> </a:t>
            </a:r>
            <a:r>
              <a:rPr lang="en-US" sz="1500" b="1" dirty="0">
                <a:solidFill>
                  <a:srgbClr val="3C3939"/>
                </a:solidFill>
                <a:latin typeface="Abadi" panose="020B0604020104020204" pitchFamily="34" charset="0"/>
                <a:ea typeface="Roboto" pitchFamily="34" charset="-122"/>
                <a:cs typeface="Roboto" pitchFamily="34" charset="-120"/>
              </a:rPr>
              <a:t>5 </a:t>
            </a:r>
            <a:r>
              <a:rPr lang="en-US" sz="1500" b="1" dirty="0" err="1">
                <a:solidFill>
                  <a:srgbClr val="3C3939"/>
                </a:solidFill>
                <a:latin typeface="Abadi" panose="020B0604020104020204" pitchFamily="34" charset="0"/>
                <a:ea typeface="Roboto" pitchFamily="34" charset="-122"/>
                <a:cs typeface="Roboto" pitchFamily="34" charset="-120"/>
              </a:rPr>
              <a:t>minutos</a:t>
            </a:r>
            <a:r>
              <a:rPr lang="en-US" sz="1500" dirty="0">
                <a:solidFill>
                  <a:srgbClr val="3C3939"/>
                </a:solidFill>
                <a:latin typeface="Abadi" panose="020B0604020104020204" pitchFamily="34" charset="0"/>
                <a:ea typeface="Roboto" pitchFamily="34" charset="-122"/>
                <a:cs typeface="Roboto" pitchFamily="34" charset="-120"/>
              </a:rPr>
              <a:t> de </a:t>
            </a:r>
            <a:r>
              <a:rPr lang="en-US" sz="1500" dirty="0" err="1">
                <a:solidFill>
                  <a:srgbClr val="3C3939"/>
                </a:solidFill>
                <a:latin typeface="Abadi" panose="020B0604020104020204" pitchFamily="34" charset="0"/>
                <a:ea typeface="Roboto" pitchFamily="34" charset="-122"/>
                <a:cs typeface="Roboto" pitchFamily="34" charset="-120"/>
              </a:rPr>
              <a:t>cierre</a:t>
            </a:r>
            <a:r>
              <a:rPr lang="en-US" sz="1500" dirty="0">
                <a:solidFill>
                  <a:srgbClr val="3C3939"/>
                </a:solidFill>
                <a:latin typeface="Abadi" panose="020B0604020104020204" pitchFamily="34" charset="0"/>
                <a:ea typeface="Roboto" pitchFamily="34" charset="-122"/>
                <a:cs typeface="Roboto" pitchFamily="34" charset="-120"/>
              </a:rPr>
              <a:t> son </a:t>
            </a:r>
            <a:r>
              <a:rPr lang="en-US" sz="1500" dirty="0" err="1">
                <a:solidFill>
                  <a:srgbClr val="3C3939"/>
                </a:solidFill>
                <a:latin typeface="Abadi" panose="020B0604020104020204" pitchFamily="34" charset="0"/>
                <a:ea typeface="Roboto" pitchFamily="34" charset="-122"/>
                <a:cs typeface="Roboto" pitchFamily="34" charset="-120"/>
              </a:rPr>
              <a:t>fundamentales</a:t>
            </a:r>
            <a:r>
              <a:rPr lang="en-US" sz="1500" dirty="0">
                <a:solidFill>
                  <a:srgbClr val="3C3939"/>
                </a:solidFill>
                <a:latin typeface="Abadi" panose="020B0604020104020204" pitchFamily="34" charset="0"/>
                <a:ea typeface="Roboto" pitchFamily="34" charset="-122"/>
                <a:cs typeface="Roboto" pitchFamily="34" charset="-120"/>
              </a:rPr>
              <a:t> para </a:t>
            </a:r>
            <a:r>
              <a:rPr lang="en-US" sz="1500" dirty="0" err="1">
                <a:solidFill>
                  <a:srgbClr val="3C3939"/>
                </a:solidFill>
                <a:latin typeface="Abadi" panose="020B0604020104020204" pitchFamily="34" charset="0"/>
                <a:ea typeface="Roboto" pitchFamily="34" charset="-122"/>
                <a:cs typeface="Roboto" pitchFamily="34" charset="-120"/>
              </a:rPr>
              <a:t>integrar</a:t>
            </a:r>
            <a:r>
              <a:rPr lang="en-US" sz="1500" dirty="0">
                <a:solidFill>
                  <a:srgbClr val="3C3939"/>
                </a:solidFill>
                <a:latin typeface="Abadi" panose="020B0604020104020204" pitchFamily="34" charset="0"/>
                <a:ea typeface="Roboto" pitchFamily="34" charset="-122"/>
                <a:cs typeface="Roboto" pitchFamily="34" charset="-120"/>
              </a:rPr>
              <a:t> </a:t>
            </a:r>
            <a:r>
              <a:rPr lang="en-US" sz="1500" dirty="0" err="1">
                <a:solidFill>
                  <a:srgbClr val="3C3939"/>
                </a:solidFill>
                <a:latin typeface="Abadi" panose="020B0604020104020204" pitchFamily="34" charset="0"/>
                <a:ea typeface="Roboto" pitchFamily="34" charset="-122"/>
                <a:cs typeface="Roboto" pitchFamily="34" charset="-120"/>
              </a:rPr>
              <a:t>todo</a:t>
            </a:r>
            <a:r>
              <a:rPr lang="en-US" sz="1500" dirty="0">
                <a:solidFill>
                  <a:srgbClr val="3C3939"/>
                </a:solidFill>
                <a:latin typeface="Abadi" panose="020B0604020104020204" pitchFamily="34" charset="0"/>
                <a:ea typeface="Roboto" pitchFamily="34" charset="-122"/>
                <a:cs typeface="Roboto" pitchFamily="34" charset="-120"/>
              </a:rPr>
              <a:t> lo </a:t>
            </a:r>
            <a:r>
              <a:rPr lang="en-US" sz="1500" dirty="0" err="1">
                <a:solidFill>
                  <a:srgbClr val="3C3939"/>
                </a:solidFill>
                <a:latin typeface="Abadi" panose="020B0604020104020204" pitchFamily="34" charset="0"/>
                <a:ea typeface="Roboto" pitchFamily="34" charset="-122"/>
                <a:cs typeface="Roboto" pitchFamily="34" charset="-120"/>
              </a:rPr>
              <a:t>trabajado</a:t>
            </a:r>
            <a:r>
              <a:rPr lang="en-US" sz="1500" dirty="0">
                <a:solidFill>
                  <a:srgbClr val="3C3939"/>
                </a:solidFill>
                <a:latin typeface="Abadi" panose="020B0604020104020204" pitchFamily="34" charset="0"/>
                <a:ea typeface="Roboto" pitchFamily="34" charset="-122"/>
                <a:cs typeface="Roboto" pitchFamily="34" charset="-120"/>
              </a:rPr>
              <a:t> y para </a:t>
            </a:r>
            <a:r>
              <a:rPr lang="en-US" sz="1500" dirty="0" err="1">
                <a:solidFill>
                  <a:srgbClr val="3C3939"/>
                </a:solidFill>
                <a:latin typeface="Abadi" panose="020B0604020104020204" pitchFamily="34" charset="0"/>
                <a:ea typeface="Roboto" pitchFamily="34" charset="-122"/>
                <a:cs typeface="Roboto" pitchFamily="34" charset="-120"/>
              </a:rPr>
              <a:t>que</a:t>
            </a:r>
            <a:r>
              <a:rPr lang="en-US" sz="1500" dirty="0">
                <a:solidFill>
                  <a:srgbClr val="3C3939"/>
                </a:solidFill>
                <a:latin typeface="Abadi" panose="020B0604020104020204" pitchFamily="34" charset="0"/>
                <a:ea typeface="Roboto" pitchFamily="34" charset="-122"/>
                <a:cs typeface="Roboto" pitchFamily="34" charset="-120"/>
              </a:rPr>
              <a:t> </a:t>
            </a:r>
            <a:r>
              <a:rPr lang="en-US" sz="1500" dirty="0" err="1">
                <a:solidFill>
                  <a:srgbClr val="3C3939"/>
                </a:solidFill>
                <a:latin typeface="Abadi" panose="020B0604020104020204" pitchFamily="34" charset="0"/>
                <a:ea typeface="Roboto" pitchFamily="34" charset="-122"/>
                <a:cs typeface="Roboto" pitchFamily="34" charset="-120"/>
              </a:rPr>
              <a:t>cada</a:t>
            </a:r>
            <a:r>
              <a:rPr lang="en-US" sz="1500" dirty="0">
                <a:solidFill>
                  <a:srgbClr val="3C3939"/>
                </a:solidFill>
                <a:latin typeface="Abadi" panose="020B0604020104020204" pitchFamily="34" charset="0"/>
                <a:ea typeface="Roboto" pitchFamily="34" charset="-122"/>
                <a:cs typeface="Roboto" pitchFamily="34" charset="-120"/>
              </a:rPr>
              <a:t> uno </a:t>
            </a:r>
            <a:r>
              <a:rPr lang="en-US" sz="1500" dirty="0" err="1">
                <a:solidFill>
                  <a:srgbClr val="3C3939"/>
                </a:solidFill>
                <a:latin typeface="Abadi" panose="020B0604020104020204" pitchFamily="34" charset="0"/>
                <a:ea typeface="Roboto" pitchFamily="34" charset="-122"/>
                <a:cs typeface="Roboto" pitchFamily="34" charset="-120"/>
              </a:rPr>
              <a:t>pueda</a:t>
            </a:r>
            <a:r>
              <a:rPr lang="en-US" sz="1500" dirty="0">
                <a:solidFill>
                  <a:srgbClr val="3C3939"/>
                </a:solidFill>
                <a:latin typeface="Abadi" panose="020B0604020104020204" pitchFamily="34" charset="0"/>
                <a:ea typeface="Roboto" pitchFamily="34" charset="-122"/>
                <a:cs typeface="Roboto" pitchFamily="34" charset="-120"/>
              </a:rPr>
              <a:t> </a:t>
            </a:r>
            <a:r>
              <a:rPr lang="en-US" sz="1500" dirty="0" err="1">
                <a:solidFill>
                  <a:srgbClr val="3C3939"/>
                </a:solidFill>
                <a:latin typeface="Abadi" panose="020B0604020104020204" pitchFamily="34" charset="0"/>
                <a:ea typeface="Roboto" pitchFamily="34" charset="-122"/>
                <a:cs typeface="Roboto" pitchFamily="34" charset="-120"/>
              </a:rPr>
              <a:t>expresar</a:t>
            </a:r>
            <a:r>
              <a:rPr lang="en-US" sz="1500" dirty="0">
                <a:solidFill>
                  <a:srgbClr val="3C3939"/>
                </a:solidFill>
                <a:latin typeface="Abadi" panose="020B0604020104020204" pitchFamily="34" charset="0"/>
                <a:ea typeface="Roboto" pitchFamily="34" charset="-122"/>
                <a:cs typeface="Roboto" pitchFamily="34" charset="-120"/>
              </a:rPr>
              <a:t> y </a:t>
            </a:r>
            <a:r>
              <a:rPr lang="en-US" sz="1500" dirty="0" err="1">
                <a:solidFill>
                  <a:srgbClr val="3C3939"/>
                </a:solidFill>
                <a:latin typeface="Abadi" panose="020B0604020104020204" pitchFamily="34" charset="0"/>
                <a:ea typeface="Roboto" pitchFamily="34" charset="-122"/>
                <a:cs typeface="Roboto" pitchFamily="34" charset="-120"/>
              </a:rPr>
              <a:t>llevarse</a:t>
            </a:r>
            <a:r>
              <a:rPr lang="en-US" sz="1500" dirty="0">
                <a:solidFill>
                  <a:srgbClr val="3C3939"/>
                </a:solidFill>
                <a:latin typeface="Abadi" panose="020B0604020104020204" pitchFamily="34" charset="0"/>
                <a:ea typeface="Roboto" pitchFamily="34" charset="-122"/>
                <a:cs typeface="Roboto" pitchFamily="34" charset="-120"/>
              </a:rPr>
              <a:t> algo </a:t>
            </a:r>
            <a:r>
              <a:rPr lang="en-US" sz="1500" dirty="0" err="1">
                <a:solidFill>
                  <a:srgbClr val="3C3939"/>
                </a:solidFill>
                <a:latin typeface="Abadi" panose="020B0604020104020204" pitchFamily="34" charset="0"/>
                <a:ea typeface="Roboto" pitchFamily="34" charset="-122"/>
                <a:cs typeface="Roboto" pitchFamily="34" charset="-120"/>
              </a:rPr>
              <a:t>concreto</a:t>
            </a:r>
            <a:r>
              <a:rPr lang="en-US" sz="1500" dirty="0">
                <a:solidFill>
                  <a:srgbClr val="3C3939"/>
                </a:solidFill>
                <a:latin typeface="Abadi" panose="020B0604020104020204" pitchFamily="34" charset="0"/>
                <a:ea typeface="Roboto" pitchFamily="34" charset="-122"/>
                <a:cs typeface="Roboto" pitchFamily="34" charset="-120"/>
              </a:rPr>
              <a:t> de </a:t>
            </a:r>
            <a:r>
              <a:rPr lang="en-US" sz="1500" dirty="0" err="1">
                <a:solidFill>
                  <a:srgbClr val="3C3939"/>
                </a:solidFill>
                <a:latin typeface="Abadi" panose="020B0604020104020204" pitchFamily="34" charset="0"/>
                <a:ea typeface="Roboto" pitchFamily="34" charset="-122"/>
                <a:cs typeface="Roboto" pitchFamily="34" charset="-120"/>
              </a:rPr>
              <a:t>esta</a:t>
            </a:r>
            <a:r>
              <a:rPr lang="en-US" sz="1500" dirty="0">
                <a:solidFill>
                  <a:srgbClr val="3C3939"/>
                </a:solidFill>
                <a:latin typeface="Abadi" panose="020B0604020104020204" pitchFamily="34" charset="0"/>
                <a:ea typeface="Roboto" pitchFamily="34" charset="-122"/>
                <a:cs typeface="Roboto" pitchFamily="34" charset="-120"/>
              </a:rPr>
              <a:t> </a:t>
            </a:r>
            <a:r>
              <a:rPr lang="en-US" sz="1500" dirty="0" err="1">
                <a:solidFill>
                  <a:srgbClr val="3C3939"/>
                </a:solidFill>
                <a:latin typeface="Abadi" panose="020B0604020104020204" pitchFamily="34" charset="0"/>
                <a:ea typeface="Roboto" pitchFamily="34" charset="-122"/>
                <a:cs typeface="Roboto" pitchFamily="34" charset="-120"/>
              </a:rPr>
              <a:t>experiencia</a:t>
            </a:r>
            <a:r>
              <a:rPr lang="en-US" sz="1500" dirty="0">
                <a:solidFill>
                  <a:srgbClr val="3C3939"/>
                </a:solidFill>
                <a:latin typeface="Abadi" panose="020B0604020104020204" pitchFamily="34" charset="0"/>
                <a:ea typeface="Roboto" pitchFamily="34" charset="-122"/>
                <a:cs typeface="Roboto" pitchFamily="34" charset="-120"/>
              </a:rPr>
              <a:t> </a:t>
            </a:r>
            <a:r>
              <a:rPr lang="en-US" sz="1500" dirty="0" err="1">
                <a:solidFill>
                  <a:srgbClr val="3C3939"/>
                </a:solidFill>
                <a:latin typeface="Abadi" panose="020B0604020104020204" pitchFamily="34" charset="0"/>
                <a:ea typeface="Roboto" pitchFamily="34" charset="-122"/>
                <a:cs typeface="Roboto" pitchFamily="34" charset="-120"/>
              </a:rPr>
              <a:t>compartida</a:t>
            </a:r>
            <a:r>
              <a:rPr lang="en-US" sz="1500" dirty="0">
                <a:solidFill>
                  <a:srgbClr val="3C3939"/>
                </a:solidFill>
                <a:latin typeface="Abadi" panose="020B0604020104020204" pitchFamily="34" charset="0"/>
                <a:ea typeface="Roboto" pitchFamily="34" charset="-122"/>
                <a:cs typeface="Roboto" pitchFamily="34" charset="-120"/>
              </a:rPr>
              <a:t>. </a:t>
            </a:r>
            <a:endParaRPr lang="en-US" sz="1500" dirty="0">
              <a:latin typeface="Abadi" panose="020B0604020104020204" pitchFamily="34" charset="0"/>
            </a:endParaRPr>
          </a:p>
        </p:txBody>
      </p:sp>
      <p:pic>
        <p:nvPicPr>
          <p:cNvPr id="21" name="Imagen 20">
            <a:extLst>
              <a:ext uri="{FF2B5EF4-FFF2-40B4-BE49-F238E27FC236}">
                <a16:creationId xmlns:a16="http://schemas.microsoft.com/office/drawing/2014/main" id="{8C0DF056-2460-7146-4032-83FB0EE08F9F}"/>
              </a:ext>
            </a:extLst>
          </p:cNvPr>
          <p:cNvPicPr>
            <a:picLocks noChangeAspect="1"/>
          </p:cNvPicPr>
          <p:nvPr/>
        </p:nvPicPr>
        <p:blipFill>
          <a:blip r:embed="rId2"/>
          <a:stretch>
            <a:fillRect/>
          </a:stretch>
        </p:blipFill>
        <p:spPr>
          <a:xfrm>
            <a:off x="10816804" y="70370"/>
            <a:ext cx="1128559" cy="1753298"/>
          </a:xfrm>
          <a:prstGeom prst="rect">
            <a:avLst/>
          </a:prstGeom>
        </p:spPr>
      </p:pic>
      <p:sp>
        <p:nvSpPr>
          <p:cNvPr id="22" name="CuadroTexto 21">
            <a:extLst>
              <a:ext uri="{FF2B5EF4-FFF2-40B4-BE49-F238E27FC236}">
                <a16:creationId xmlns:a16="http://schemas.microsoft.com/office/drawing/2014/main" id="{7FCB1F88-A988-DF0A-2CA9-9AC7DFA8B803}"/>
              </a:ext>
            </a:extLst>
          </p:cNvPr>
          <p:cNvSpPr txBox="1"/>
          <p:nvPr/>
        </p:nvSpPr>
        <p:spPr>
          <a:xfrm>
            <a:off x="10299700" y="389120"/>
            <a:ext cx="492443" cy="1015663"/>
          </a:xfrm>
          <a:prstGeom prst="rect">
            <a:avLst/>
          </a:prstGeom>
          <a:noFill/>
        </p:spPr>
        <p:txBody>
          <a:bodyPr wrap="none" rtlCol="0">
            <a:spAutoFit/>
          </a:bodyPr>
          <a:lstStyle/>
          <a:p>
            <a:r>
              <a:rPr lang="es-ES" sz="6000" b="1" dirty="0">
                <a:solidFill>
                  <a:srgbClr val="0079B0"/>
                </a:solidFill>
                <a:latin typeface="Alasassy Caps" pitchFamily="2" charset="0"/>
              </a:rPr>
              <a:t>9</a:t>
            </a:r>
          </a:p>
        </p:txBody>
      </p:sp>
    </p:spTree>
    <p:extLst>
      <p:ext uri="{BB962C8B-B14F-4D97-AF65-F5344CB8AC3E}">
        <p14:creationId xmlns:p14="http://schemas.microsoft.com/office/powerpoint/2010/main" val="2676733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4F56EA55-DCD5-BD1C-B135-CD51F2F537AD}"/>
              </a:ext>
            </a:extLst>
          </p:cNvPr>
          <p:cNvSpPr txBox="1"/>
          <p:nvPr/>
        </p:nvSpPr>
        <p:spPr>
          <a:xfrm>
            <a:off x="5415813" y="1982738"/>
            <a:ext cx="6096000" cy="2308324"/>
          </a:xfrm>
          <a:prstGeom prst="rect">
            <a:avLst/>
          </a:prstGeom>
          <a:noFill/>
        </p:spPr>
        <p:txBody>
          <a:bodyPr wrap="square">
            <a:spAutoFit/>
          </a:bodyPr>
          <a:lstStyle/>
          <a:p>
            <a:pPr algn="ctr"/>
            <a:r>
              <a:rPr lang="en-US" sz="4800" dirty="0">
                <a:solidFill>
                  <a:srgbClr val="FF6600"/>
                </a:solidFill>
                <a:latin typeface="ADLaM Display" panose="02010000000000000000" pitchFamily="2" charset="0"/>
                <a:ea typeface="ADLaM Display" panose="02010000000000000000" pitchFamily="2" charset="0"/>
                <a:cs typeface="ADLaM Display" panose="02010000000000000000" pitchFamily="2" charset="0"/>
              </a:rPr>
              <a:t>¡Gracias </a:t>
            </a:r>
            <a:r>
              <a:rPr lang="en-US" sz="4800" dirty="0" err="1">
                <a:solidFill>
                  <a:srgbClr val="FF6600"/>
                </a:solidFill>
                <a:latin typeface="ADLaM Display" panose="02010000000000000000" pitchFamily="2" charset="0"/>
                <a:ea typeface="ADLaM Display" panose="02010000000000000000" pitchFamily="2" charset="0"/>
                <a:cs typeface="ADLaM Display" panose="02010000000000000000" pitchFamily="2" charset="0"/>
              </a:rPr>
              <a:t>por</a:t>
            </a:r>
            <a:r>
              <a:rPr lang="en-US" sz="4800" dirty="0">
                <a:solidFill>
                  <a:srgbClr val="FF6600"/>
                </a:solidFill>
                <a:latin typeface="ADLaM Display" panose="02010000000000000000" pitchFamily="2" charset="0"/>
                <a:ea typeface="ADLaM Display" panose="02010000000000000000" pitchFamily="2" charset="0"/>
                <a:cs typeface="ADLaM Display" panose="02010000000000000000" pitchFamily="2" charset="0"/>
              </a:rPr>
              <a:t> </a:t>
            </a:r>
            <a:r>
              <a:rPr lang="en-US" sz="4800" dirty="0" err="1">
                <a:solidFill>
                  <a:srgbClr val="FF6600"/>
                </a:solidFill>
                <a:latin typeface="ADLaM Display" panose="02010000000000000000" pitchFamily="2" charset="0"/>
                <a:ea typeface="ADLaM Display" panose="02010000000000000000" pitchFamily="2" charset="0"/>
                <a:cs typeface="ADLaM Display" panose="02010000000000000000" pitchFamily="2" charset="0"/>
              </a:rPr>
              <a:t>tu</a:t>
            </a:r>
            <a:r>
              <a:rPr lang="en-US" sz="4800" dirty="0">
                <a:solidFill>
                  <a:srgbClr val="FF6600"/>
                </a:solidFill>
                <a:latin typeface="ADLaM Display" panose="02010000000000000000" pitchFamily="2" charset="0"/>
                <a:ea typeface="ADLaM Display" panose="02010000000000000000" pitchFamily="2" charset="0"/>
                <a:cs typeface="ADLaM Display" panose="02010000000000000000" pitchFamily="2" charset="0"/>
              </a:rPr>
              <a:t> </a:t>
            </a:r>
            <a:r>
              <a:rPr lang="en-US" sz="4800" dirty="0" err="1">
                <a:solidFill>
                  <a:srgbClr val="FF6600"/>
                </a:solidFill>
                <a:latin typeface="ADLaM Display" panose="02010000000000000000" pitchFamily="2" charset="0"/>
                <a:ea typeface="ADLaM Display" panose="02010000000000000000" pitchFamily="2" charset="0"/>
                <a:cs typeface="ADLaM Display" panose="02010000000000000000" pitchFamily="2" charset="0"/>
              </a:rPr>
              <a:t>participación</a:t>
            </a:r>
            <a:r>
              <a:rPr lang="en-US" sz="4800" dirty="0">
                <a:solidFill>
                  <a:srgbClr val="FF6600"/>
                </a:solidFill>
                <a:latin typeface="ADLaM Display" panose="02010000000000000000" pitchFamily="2" charset="0"/>
                <a:ea typeface="ADLaM Display" panose="02010000000000000000" pitchFamily="2" charset="0"/>
                <a:cs typeface="ADLaM Display" panose="02010000000000000000" pitchFamily="2" charset="0"/>
              </a:rPr>
              <a:t> </a:t>
            </a:r>
          </a:p>
          <a:p>
            <a:pPr algn="ctr"/>
            <a:r>
              <a:rPr lang="en-US" sz="4800" dirty="0">
                <a:solidFill>
                  <a:srgbClr val="FF6600"/>
                </a:solidFill>
                <a:latin typeface="ADLaM Display" panose="02010000000000000000" pitchFamily="2" charset="0"/>
                <a:ea typeface="ADLaM Display" panose="02010000000000000000" pitchFamily="2" charset="0"/>
                <a:cs typeface="ADLaM Display" panose="02010000000000000000" pitchFamily="2" charset="0"/>
              </a:rPr>
              <a:t>y </a:t>
            </a:r>
            <a:r>
              <a:rPr lang="en-US" sz="4800" dirty="0" err="1">
                <a:solidFill>
                  <a:srgbClr val="FF6600"/>
                </a:solidFill>
                <a:latin typeface="ADLaM Display" panose="02010000000000000000" pitchFamily="2" charset="0"/>
                <a:ea typeface="ADLaM Display" panose="02010000000000000000" pitchFamily="2" charset="0"/>
                <a:cs typeface="ADLaM Display" panose="02010000000000000000" pitchFamily="2" charset="0"/>
              </a:rPr>
              <a:t>tu</a:t>
            </a:r>
            <a:r>
              <a:rPr lang="en-US" sz="4800" dirty="0">
                <a:solidFill>
                  <a:srgbClr val="FF6600"/>
                </a:solidFill>
                <a:latin typeface="ADLaM Display" panose="02010000000000000000" pitchFamily="2" charset="0"/>
                <a:ea typeface="ADLaM Display" panose="02010000000000000000" pitchFamily="2" charset="0"/>
                <a:cs typeface="ADLaM Display" panose="02010000000000000000" pitchFamily="2" charset="0"/>
              </a:rPr>
              <a:t> apertura!</a:t>
            </a:r>
          </a:p>
        </p:txBody>
      </p:sp>
      <p:pic>
        <p:nvPicPr>
          <p:cNvPr id="4" name="Imagen 3">
            <a:extLst>
              <a:ext uri="{FF2B5EF4-FFF2-40B4-BE49-F238E27FC236}">
                <a16:creationId xmlns:a16="http://schemas.microsoft.com/office/drawing/2014/main" id="{57B2762C-AFB4-37BB-0D29-94AB0DC5980D}"/>
              </a:ext>
            </a:extLst>
          </p:cNvPr>
          <p:cNvPicPr>
            <a:picLocks noChangeAspect="1"/>
          </p:cNvPicPr>
          <p:nvPr/>
        </p:nvPicPr>
        <p:blipFill rotWithShape="1">
          <a:blip r:embed="rId2">
            <a:clrChange>
              <a:clrFrom>
                <a:srgbClr val="FFFFF7"/>
              </a:clrFrom>
              <a:clrTo>
                <a:srgbClr val="FFFFF7">
                  <a:alpha val="0"/>
                </a:srgbClr>
              </a:clrTo>
            </a:clrChange>
            <a:duotone>
              <a:schemeClr val="accent1">
                <a:shade val="45000"/>
                <a:satMod val="135000"/>
              </a:schemeClr>
              <a:prstClr val="white"/>
            </a:duotone>
          </a:blip>
          <a:srcRect l="6775" r="5430"/>
          <a:stretch>
            <a:fillRect/>
          </a:stretch>
        </p:blipFill>
        <p:spPr bwMode="auto">
          <a:xfrm>
            <a:off x="0" y="0"/>
            <a:ext cx="5112170" cy="67310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2623150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0" descr="preencoded.png">
            <a:extLst>
              <a:ext uri="{FF2B5EF4-FFF2-40B4-BE49-F238E27FC236}">
                <a16:creationId xmlns:a16="http://schemas.microsoft.com/office/drawing/2014/main" id="{4B19F273-A800-967E-B194-A3BD73B0082F}"/>
              </a:ext>
            </a:extLst>
          </p:cNvPr>
          <p:cNvPicPr>
            <a:picLocks noChangeAspect="1"/>
          </p:cNvPicPr>
          <p:nvPr/>
        </p:nvPicPr>
        <p:blipFill>
          <a:blip r:embed="rId2"/>
          <a:stretch>
            <a:fillRect/>
          </a:stretch>
        </p:blipFill>
        <p:spPr>
          <a:xfrm>
            <a:off x="0" y="0"/>
            <a:ext cx="12192000" cy="2067421"/>
          </a:xfrm>
          <a:prstGeom prst="rect">
            <a:avLst/>
          </a:prstGeom>
        </p:spPr>
      </p:pic>
      <p:sp>
        <p:nvSpPr>
          <p:cNvPr id="5" name="Text 0">
            <a:extLst>
              <a:ext uri="{FF2B5EF4-FFF2-40B4-BE49-F238E27FC236}">
                <a16:creationId xmlns:a16="http://schemas.microsoft.com/office/drawing/2014/main" id="{CE86A2FA-04D7-98AD-A670-5D86989E0BEF}"/>
              </a:ext>
            </a:extLst>
          </p:cNvPr>
          <p:cNvSpPr/>
          <p:nvPr/>
        </p:nvSpPr>
        <p:spPr>
          <a:xfrm>
            <a:off x="793789" y="2351127"/>
            <a:ext cx="10550071" cy="620078"/>
          </a:xfrm>
          <a:prstGeom prst="rect">
            <a:avLst/>
          </a:prstGeom>
          <a:noFill/>
          <a:ln/>
        </p:spPr>
        <p:txBody>
          <a:bodyPr wrap="none" lIns="0" tIns="0" rIns="0" bIns="0" rtlCol="0" anchor="t"/>
          <a:lstStyle/>
          <a:p>
            <a:pPr marL="0" indent="0" algn="l">
              <a:lnSpc>
                <a:spcPts val="4850"/>
              </a:lnSpc>
              <a:buNone/>
            </a:pPr>
            <a:r>
              <a:rPr lang="en-US" sz="3900" dirty="0">
                <a:solidFill>
                  <a:srgbClr val="1B1B27"/>
                </a:solidFill>
                <a:latin typeface="Abadi" panose="020B0604020104020204" pitchFamily="34" charset="0"/>
                <a:ea typeface="Raleway" pitchFamily="34" charset="-122"/>
                <a:cs typeface="Raleway" pitchFamily="34" charset="-120"/>
              </a:rPr>
              <a:t>Del Día del Seminario a </a:t>
            </a:r>
            <a:r>
              <a:rPr lang="en-US" sz="3900" dirty="0" err="1">
                <a:solidFill>
                  <a:srgbClr val="1B1B27"/>
                </a:solidFill>
                <a:latin typeface="Abadi" panose="020B0604020104020204" pitchFamily="34" charset="0"/>
                <a:ea typeface="Raleway" pitchFamily="34" charset="-122"/>
                <a:cs typeface="Raleway" pitchFamily="34" charset="-120"/>
              </a:rPr>
              <a:t>tu</a:t>
            </a:r>
            <a:r>
              <a:rPr lang="en-US" sz="3900" dirty="0">
                <a:solidFill>
                  <a:srgbClr val="1B1B27"/>
                </a:solidFill>
                <a:latin typeface="Abadi" panose="020B0604020104020204" pitchFamily="34" charset="0"/>
                <a:ea typeface="Raleway" pitchFamily="34" charset="-122"/>
                <a:cs typeface="Raleway" pitchFamily="34" charset="-120"/>
              </a:rPr>
              <a:t> </a:t>
            </a:r>
            <a:r>
              <a:rPr lang="en-US" sz="3900" dirty="0" err="1">
                <a:solidFill>
                  <a:srgbClr val="1B1B27"/>
                </a:solidFill>
                <a:latin typeface="Abadi" panose="020B0604020104020204" pitchFamily="34" charset="0"/>
                <a:ea typeface="Raleway" pitchFamily="34" charset="-122"/>
                <a:cs typeface="Raleway" pitchFamily="34" charset="-120"/>
              </a:rPr>
              <a:t>vocación</a:t>
            </a:r>
            <a:r>
              <a:rPr lang="en-US" sz="3900" dirty="0">
                <a:solidFill>
                  <a:srgbClr val="1B1B27"/>
                </a:solidFill>
                <a:latin typeface="Abadi" panose="020B0604020104020204" pitchFamily="34" charset="0"/>
                <a:ea typeface="Raleway" pitchFamily="34" charset="-122"/>
                <a:cs typeface="Raleway" pitchFamily="34" charset="-120"/>
              </a:rPr>
              <a:t> interior</a:t>
            </a:r>
            <a:endParaRPr lang="en-US" sz="3900" dirty="0">
              <a:latin typeface="Abadi" panose="020B0604020104020204" pitchFamily="34" charset="0"/>
            </a:endParaRPr>
          </a:p>
        </p:txBody>
      </p:sp>
      <p:sp>
        <p:nvSpPr>
          <p:cNvPr id="6" name="Text 1">
            <a:extLst>
              <a:ext uri="{FF2B5EF4-FFF2-40B4-BE49-F238E27FC236}">
                <a16:creationId xmlns:a16="http://schemas.microsoft.com/office/drawing/2014/main" id="{7BB0CA3D-F135-6BDC-A60A-66429178D630}"/>
              </a:ext>
            </a:extLst>
          </p:cNvPr>
          <p:cNvSpPr/>
          <p:nvPr/>
        </p:nvSpPr>
        <p:spPr>
          <a:xfrm>
            <a:off x="396225" y="3316367"/>
            <a:ext cx="3183731" cy="372070"/>
          </a:xfrm>
          <a:prstGeom prst="rect">
            <a:avLst/>
          </a:prstGeom>
          <a:noFill/>
          <a:ln/>
        </p:spPr>
        <p:txBody>
          <a:bodyPr wrap="none" lIns="0" tIns="0" rIns="0" bIns="0" rtlCol="0" anchor="t"/>
          <a:lstStyle/>
          <a:p>
            <a:pPr marL="0" indent="0" algn="l">
              <a:lnSpc>
                <a:spcPts val="2900"/>
              </a:lnSpc>
              <a:buNone/>
            </a:pPr>
            <a:r>
              <a:rPr lang="en-US" sz="2300" dirty="0">
                <a:solidFill>
                  <a:srgbClr val="1B1B27"/>
                </a:solidFill>
                <a:latin typeface="Abadi" panose="020B0604020104020204" pitchFamily="34" charset="0"/>
                <a:ea typeface="Raleway" pitchFamily="34" charset="-122"/>
                <a:cs typeface="Raleway" pitchFamily="34" charset="-120"/>
              </a:rPr>
              <a:t>Sesión 1: Descubriendo</a:t>
            </a:r>
            <a:endParaRPr lang="en-US" sz="2300" dirty="0">
              <a:latin typeface="Abadi" panose="020B0604020104020204" pitchFamily="34" charset="0"/>
            </a:endParaRPr>
          </a:p>
        </p:txBody>
      </p:sp>
      <p:sp>
        <p:nvSpPr>
          <p:cNvPr id="7" name="Text 2">
            <a:extLst>
              <a:ext uri="{FF2B5EF4-FFF2-40B4-BE49-F238E27FC236}">
                <a16:creationId xmlns:a16="http://schemas.microsoft.com/office/drawing/2014/main" id="{D2EFE658-9FC8-15F4-957D-F5322745FAF4}"/>
              </a:ext>
            </a:extLst>
          </p:cNvPr>
          <p:cNvSpPr/>
          <p:nvPr/>
        </p:nvSpPr>
        <p:spPr>
          <a:xfrm>
            <a:off x="396225" y="3886796"/>
            <a:ext cx="4926568" cy="2222778"/>
          </a:xfrm>
          <a:prstGeom prst="rect">
            <a:avLst/>
          </a:prstGeom>
          <a:noFill/>
          <a:ln/>
        </p:spPr>
        <p:txBody>
          <a:bodyPr wrap="square" lIns="0" tIns="0" rIns="0" bIns="0" rtlCol="0" anchor="t"/>
          <a:lstStyle/>
          <a:p>
            <a:pPr marL="0" indent="0" algn="just">
              <a:lnSpc>
                <a:spcPts val="2500"/>
              </a:lnSpc>
              <a:buNone/>
            </a:pPr>
            <a:r>
              <a:rPr lang="en-US" dirty="0">
                <a:solidFill>
                  <a:srgbClr val="3C3939"/>
                </a:solidFill>
                <a:latin typeface="Abadi" panose="020B0604020104020204" pitchFamily="34" charset="0"/>
                <a:ea typeface="Roboto" pitchFamily="34" charset="-122"/>
                <a:cs typeface="Roboto" pitchFamily="34" charset="-120"/>
              </a:rPr>
              <a:t>En esta primera sesión exploraremos juntos qué es el Día del Seminario, conoceremos la realidad de los seminarios diocesanos y nos acercaremos a la figura del sacerdote hoy. A través de actividades participativas y dinámicas de reflexión, iremos descubriendo cómo Dios sigue llamando a personas concretas en nuestro tiempo.</a:t>
            </a:r>
            <a:endParaRPr lang="en-US" dirty="0">
              <a:latin typeface="Abadi" panose="020B0604020104020204" pitchFamily="34" charset="0"/>
            </a:endParaRPr>
          </a:p>
        </p:txBody>
      </p:sp>
      <p:sp>
        <p:nvSpPr>
          <p:cNvPr id="8" name="Text 3">
            <a:extLst>
              <a:ext uri="{FF2B5EF4-FFF2-40B4-BE49-F238E27FC236}">
                <a16:creationId xmlns:a16="http://schemas.microsoft.com/office/drawing/2014/main" id="{83D01F69-531B-1E64-9D4C-9DAC63EB3FF1}"/>
              </a:ext>
            </a:extLst>
          </p:cNvPr>
          <p:cNvSpPr/>
          <p:nvPr/>
        </p:nvSpPr>
        <p:spPr>
          <a:xfrm>
            <a:off x="6304546" y="3316367"/>
            <a:ext cx="3279219" cy="372070"/>
          </a:xfrm>
          <a:prstGeom prst="rect">
            <a:avLst/>
          </a:prstGeom>
          <a:noFill/>
          <a:ln/>
        </p:spPr>
        <p:txBody>
          <a:bodyPr wrap="none" lIns="0" tIns="0" rIns="0" bIns="0" rtlCol="0" anchor="t"/>
          <a:lstStyle/>
          <a:p>
            <a:pPr marL="0" indent="0" algn="l">
              <a:lnSpc>
                <a:spcPts val="2900"/>
              </a:lnSpc>
              <a:buNone/>
            </a:pPr>
            <a:r>
              <a:rPr lang="en-US" sz="2300" dirty="0">
                <a:solidFill>
                  <a:srgbClr val="1B1B27"/>
                </a:solidFill>
                <a:latin typeface="Abadi" panose="020B0604020104020204" pitchFamily="34" charset="0"/>
                <a:ea typeface="Raleway" pitchFamily="34" charset="-122"/>
                <a:cs typeface="Raleway" pitchFamily="34" charset="-120"/>
              </a:rPr>
              <a:t>Sesión 2: Respondiendo</a:t>
            </a:r>
            <a:endParaRPr lang="en-US" sz="2300" dirty="0">
              <a:latin typeface="Abadi" panose="020B0604020104020204" pitchFamily="34" charset="0"/>
            </a:endParaRPr>
          </a:p>
        </p:txBody>
      </p:sp>
      <p:sp>
        <p:nvSpPr>
          <p:cNvPr id="9" name="Text 4">
            <a:extLst>
              <a:ext uri="{FF2B5EF4-FFF2-40B4-BE49-F238E27FC236}">
                <a16:creationId xmlns:a16="http://schemas.microsoft.com/office/drawing/2014/main" id="{8F198DDF-5CDB-E1E1-1499-3169B5378BB9}"/>
              </a:ext>
            </a:extLst>
          </p:cNvPr>
          <p:cNvSpPr/>
          <p:nvPr/>
        </p:nvSpPr>
        <p:spPr>
          <a:xfrm>
            <a:off x="6304546" y="3886796"/>
            <a:ext cx="5310805" cy="2222778"/>
          </a:xfrm>
          <a:prstGeom prst="rect">
            <a:avLst/>
          </a:prstGeom>
          <a:noFill/>
          <a:ln/>
        </p:spPr>
        <p:txBody>
          <a:bodyPr wrap="square" lIns="0" tIns="0" rIns="0" bIns="0" rtlCol="0" anchor="t"/>
          <a:lstStyle/>
          <a:p>
            <a:pPr marL="0" indent="0" algn="just">
              <a:lnSpc>
                <a:spcPts val="2500"/>
              </a:lnSpc>
              <a:buNone/>
            </a:pPr>
            <a:r>
              <a:rPr lang="en-US" dirty="0">
                <a:solidFill>
                  <a:srgbClr val="3C3939"/>
                </a:solidFill>
                <a:latin typeface="Abadi" panose="020B0604020104020204" pitchFamily="34" charset="0"/>
                <a:ea typeface="Roboto" pitchFamily="34" charset="-122"/>
                <a:cs typeface="Roboto" pitchFamily="34" charset="-120"/>
              </a:rPr>
              <a:t>La segunda sesión será más personal e introspectiva. Trabajaremos sobre tu propia vocación, identificaremos aquello que te impulsa y lo que te frena, reconoceremos tus dones y elaborarás un producto final donde plasmarás tu reflexión sobre cómo puedes servir a los demás desde quien tú eres.</a:t>
            </a:r>
            <a:endParaRPr lang="en-US" dirty="0">
              <a:latin typeface="Abadi" panose="020B0604020104020204" pitchFamily="34" charset="0"/>
            </a:endParaRPr>
          </a:p>
        </p:txBody>
      </p:sp>
    </p:spTree>
    <p:extLst>
      <p:ext uri="{BB962C8B-B14F-4D97-AF65-F5344CB8AC3E}">
        <p14:creationId xmlns:p14="http://schemas.microsoft.com/office/powerpoint/2010/main" val="17513595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a:extLst>
              <a:ext uri="{FF2B5EF4-FFF2-40B4-BE49-F238E27FC236}">
                <a16:creationId xmlns:a16="http://schemas.microsoft.com/office/drawing/2014/main" id="{1F4B467C-FF33-EE00-89B6-F5ABF6C66E43}"/>
              </a:ext>
            </a:extLst>
          </p:cNvPr>
          <p:cNvSpPr/>
          <p:nvPr/>
        </p:nvSpPr>
        <p:spPr>
          <a:xfrm>
            <a:off x="537091" y="511088"/>
            <a:ext cx="5887164" cy="620078"/>
          </a:xfrm>
          <a:prstGeom prst="rect">
            <a:avLst/>
          </a:prstGeom>
          <a:noFill/>
          <a:ln/>
        </p:spPr>
        <p:txBody>
          <a:bodyPr wrap="none" lIns="0" tIns="0" rIns="0" bIns="0" rtlCol="0" anchor="t"/>
          <a:lstStyle/>
          <a:p>
            <a:pPr marL="0" indent="0" algn="l">
              <a:lnSpc>
                <a:spcPts val="4850"/>
              </a:lnSpc>
              <a:buNone/>
            </a:pPr>
            <a:r>
              <a:rPr lang="en-US" sz="3900" dirty="0">
                <a:solidFill>
                  <a:srgbClr val="1B1B27"/>
                </a:solidFill>
                <a:latin typeface="Abadi" panose="020B0604020104020204" pitchFamily="34" charset="0"/>
                <a:ea typeface="Raleway" pitchFamily="34" charset="-122"/>
                <a:cs typeface="Raleway" pitchFamily="34" charset="-120"/>
              </a:rPr>
              <a:t>Sesión 1: Punto de partida</a:t>
            </a:r>
            <a:endParaRPr lang="en-US" sz="3900" dirty="0">
              <a:latin typeface="Abadi" panose="020B0604020104020204" pitchFamily="34" charset="0"/>
            </a:endParaRPr>
          </a:p>
        </p:txBody>
      </p:sp>
      <p:sp>
        <p:nvSpPr>
          <p:cNvPr id="3" name="Text 1">
            <a:extLst>
              <a:ext uri="{FF2B5EF4-FFF2-40B4-BE49-F238E27FC236}">
                <a16:creationId xmlns:a16="http://schemas.microsoft.com/office/drawing/2014/main" id="{458992FE-0688-C7D0-690A-6C7E1FB04602}"/>
              </a:ext>
            </a:extLst>
          </p:cNvPr>
          <p:cNvSpPr/>
          <p:nvPr/>
        </p:nvSpPr>
        <p:spPr>
          <a:xfrm>
            <a:off x="537091" y="1404783"/>
            <a:ext cx="5377934" cy="496133"/>
          </a:xfrm>
          <a:prstGeom prst="rect">
            <a:avLst/>
          </a:prstGeom>
          <a:noFill/>
          <a:ln/>
        </p:spPr>
        <p:txBody>
          <a:bodyPr wrap="none" lIns="0" tIns="0" rIns="0" bIns="0" rtlCol="0" anchor="t"/>
          <a:lstStyle/>
          <a:p>
            <a:pPr marL="0" indent="0" algn="l">
              <a:lnSpc>
                <a:spcPts val="3900"/>
              </a:lnSpc>
              <a:buNone/>
            </a:pPr>
            <a:r>
              <a:rPr lang="en-US" sz="3100" dirty="0">
                <a:solidFill>
                  <a:srgbClr val="1B1B27"/>
                </a:solidFill>
                <a:latin typeface="Abadi" panose="020B0604020104020204" pitchFamily="34" charset="0"/>
                <a:ea typeface="Raleway" pitchFamily="34" charset="-122"/>
                <a:cs typeface="Raleway" pitchFamily="34" charset="-120"/>
              </a:rPr>
              <a:t>¿Qué es el Día del Seminario?</a:t>
            </a:r>
            <a:endParaRPr lang="en-US" sz="3100" dirty="0">
              <a:latin typeface="Abadi" panose="020B0604020104020204" pitchFamily="34" charset="0"/>
            </a:endParaRPr>
          </a:p>
        </p:txBody>
      </p:sp>
      <p:sp>
        <p:nvSpPr>
          <p:cNvPr id="4" name="Shape 2">
            <a:extLst>
              <a:ext uri="{FF2B5EF4-FFF2-40B4-BE49-F238E27FC236}">
                <a16:creationId xmlns:a16="http://schemas.microsoft.com/office/drawing/2014/main" id="{FFF85C12-0A4D-EF30-9098-379EF20E32C3}"/>
              </a:ext>
            </a:extLst>
          </p:cNvPr>
          <p:cNvSpPr/>
          <p:nvPr/>
        </p:nvSpPr>
        <p:spPr>
          <a:xfrm>
            <a:off x="200233" y="2447985"/>
            <a:ext cx="3780000" cy="3222546"/>
          </a:xfrm>
          <a:prstGeom prst="roundRect">
            <a:avLst>
              <a:gd name="adj" fmla="val 2587"/>
            </a:avLst>
          </a:prstGeom>
          <a:solidFill>
            <a:srgbClr val="E1E1EA"/>
          </a:solidFill>
          <a:ln w="7620">
            <a:solidFill>
              <a:srgbClr val="C7C7D0"/>
            </a:solidFill>
            <a:prstDash val="solid"/>
          </a:ln>
        </p:spPr>
        <p:txBody>
          <a:bodyPr/>
          <a:lstStyle/>
          <a:p>
            <a:endParaRPr lang="es-ES">
              <a:latin typeface="Abadi" panose="020B0604020104020204" pitchFamily="34" charset="0"/>
            </a:endParaRPr>
          </a:p>
        </p:txBody>
      </p:sp>
      <p:sp>
        <p:nvSpPr>
          <p:cNvPr id="5" name="Shape 3">
            <a:extLst>
              <a:ext uri="{FF2B5EF4-FFF2-40B4-BE49-F238E27FC236}">
                <a16:creationId xmlns:a16="http://schemas.microsoft.com/office/drawing/2014/main" id="{ACDB2310-7A4C-A4E4-D5B9-DABC0E6260A4}"/>
              </a:ext>
            </a:extLst>
          </p:cNvPr>
          <p:cNvSpPr/>
          <p:nvPr/>
        </p:nvSpPr>
        <p:spPr>
          <a:xfrm>
            <a:off x="406211" y="2653963"/>
            <a:ext cx="595313" cy="595313"/>
          </a:xfrm>
          <a:prstGeom prst="roundRect">
            <a:avLst>
              <a:gd name="adj" fmla="val 15358451"/>
            </a:avLst>
          </a:prstGeom>
          <a:solidFill>
            <a:srgbClr val="1B1B27"/>
          </a:solidFill>
          <a:ln/>
        </p:spPr>
        <p:txBody>
          <a:bodyPr/>
          <a:lstStyle/>
          <a:p>
            <a:endParaRPr lang="es-ES">
              <a:latin typeface="Abadi" panose="020B0604020104020204" pitchFamily="34" charset="0"/>
            </a:endParaRPr>
          </a:p>
        </p:txBody>
      </p:sp>
      <p:pic>
        <p:nvPicPr>
          <p:cNvPr id="6" name="Image 0" descr="preencoded.png">
            <a:extLst>
              <a:ext uri="{FF2B5EF4-FFF2-40B4-BE49-F238E27FC236}">
                <a16:creationId xmlns:a16="http://schemas.microsoft.com/office/drawing/2014/main" id="{B3BBB6B3-2F90-FAB7-CFAA-3EAF716EC28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9922" y="2817555"/>
            <a:ext cx="267891" cy="267891"/>
          </a:xfrm>
          <a:prstGeom prst="rect">
            <a:avLst/>
          </a:prstGeom>
        </p:spPr>
      </p:pic>
      <p:sp>
        <p:nvSpPr>
          <p:cNvPr id="7" name="Text 4">
            <a:extLst>
              <a:ext uri="{FF2B5EF4-FFF2-40B4-BE49-F238E27FC236}">
                <a16:creationId xmlns:a16="http://schemas.microsoft.com/office/drawing/2014/main" id="{FBF0CDB4-C417-8A26-CCE0-52DCB3B41DE5}"/>
              </a:ext>
            </a:extLst>
          </p:cNvPr>
          <p:cNvSpPr/>
          <p:nvPr/>
        </p:nvSpPr>
        <p:spPr>
          <a:xfrm>
            <a:off x="406211" y="3447634"/>
            <a:ext cx="2480905" cy="310158"/>
          </a:xfrm>
          <a:prstGeom prst="rect">
            <a:avLst/>
          </a:prstGeom>
          <a:noFill/>
          <a:ln/>
        </p:spPr>
        <p:txBody>
          <a:bodyPr wrap="none" lIns="0" tIns="0" rIns="0" bIns="0" rtlCol="0" anchor="t"/>
          <a:lstStyle/>
          <a:p>
            <a:pPr marL="0" indent="0" algn="l">
              <a:lnSpc>
                <a:spcPts val="2400"/>
              </a:lnSpc>
              <a:buNone/>
            </a:pPr>
            <a:r>
              <a:rPr lang="en-US" sz="1950" dirty="0">
                <a:solidFill>
                  <a:srgbClr val="3C3939"/>
                </a:solidFill>
                <a:latin typeface="Abadi" panose="020B0604020104020204" pitchFamily="34" charset="0"/>
                <a:ea typeface="Raleway" pitchFamily="34" charset="-122"/>
                <a:cs typeface="Raleway" pitchFamily="34" charset="-120"/>
              </a:rPr>
              <a:t>3 ideas</a:t>
            </a:r>
            <a:endParaRPr lang="en-US" sz="1950" dirty="0">
              <a:latin typeface="Abadi" panose="020B0604020104020204" pitchFamily="34" charset="0"/>
            </a:endParaRPr>
          </a:p>
        </p:txBody>
      </p:sp>
      <p:sp>
        <p:nvSpPr>
          <p:cNvPr id="8" name="Text 5">
            <a:extLst>
              <a:ext uri="{FF2B5EF4-FFF2-40B4-BE49-F238E27FC236}">
                <a16:creationId xmlns:a16="http://schemas.microsoft.com/office/drawing/2014/main" id="{58541F86-BDAA-7D92-FB96-89721D31D2EE}"/>
              </a:ext>
            </a:extLst>
          </p:cNvPr>
          <p:cNvSpPr/>
          <p:nvPr/>
        </p:nvSpPr>
        <p:spPr>
          <a:xfrm>
            <a:off x="358213" y="3785131"/>
            <a:ext cx="3464040" cy="1587698"/>
          </a:xfrm>
          <a:prstGeom prst="rect">
            <a:avLst/>
          </a:prstGeom>
          <a:noFill/>
          <a:ln/>
        </p:spPr>
        <p:txBody>
          <a:bodyPr wrap="square" lIns="0" tIns="0" rIns="0" bIns="0" rtlCol="0" anchor="t"/>
          <a:lstStyle/>
          <a:p>
            <a:pPr marL="0" indent="0" algn="l">
              <a:lnSpc>
                <a:spcPts val="2500"/>
              </a:lnSpc>
              <a:buNone/>
            </a:pPr>
            <a:r>
              <a:rPr lang="en-US" sz="1600" dirty="0">
                <a:solidFill>
                  <a:srgbClr val="3C3939"/>
                </a:solidFill>
                <a:latin typeface="Abadi" panose="020B0604020104020204" pitchFamily="34" charset="0"/>
                <a:ea typeface="Roboto" pitchFamily="34" charset="-122"/>
                <a:cs typeface="Roboto" pitchFamily="34" charset="-120"/>
              </a:rPr>
              <a:t>Junto a dos compañeros, escribid tres ideas sobre qué creéis que es el Día del Seminario. No hay respuestas incorrectas: se trata de partir de lo que ya conocéis o intuís.</a:t>
            </a:r>
            <a:endParaRPr lang="en-US" sz="1600" dirty="0">
              <a:latin typeface="Abadi" panose="020B0604020104020204" pitchFamily="34" charset="0"/>
            </a:endParaRPr>
          </a:p>
        </p:txBody>
      </p:sp>
      <p:sp>
        <p:nvSpPr>
          <p:cNvPr id="9" name="Shape 6">
            <a:extLst>
              <a:ext uri="{FF2B5EF4-FFF2-40B4-BE49-F238E27FC236}">
                <a16:creationId xmlns:a16="http://schemas.microsoft.com/office/drawing/2014/main" id="{5B11D50A-A6F6-7831-F4B8-D4ADB25858F4}"/>
              </a:ext>
            </a:extLst>
          </p:cNvPr>
          <p:cNvSpPr/>
          <p:nvPr/>
        </p:nvSpPr>
        <p:spPr>
          <a:xfrm>
            <a:off x="4186211" y="2447985"/>
            <a:ext cx="3780000" cy="3222546"/>
          </a:xfrm>
          <a:prstGeom prst="roundRect">
            <a:avLst>
              <a:gd name="adj" fmla="val 2587"/>
            </a:avLst>
          </a:prstGeom>
          <a:solidFill>
            <a:srgbClr val="E1E1EA"/>
          </a:solidFill>
          <a:ln w="7620">
            <a:solidFill>
              <a:srgbClr val="C7C7D0"/>
            </a:solidFill>
            <a:prstDash val="solid"/>
          </a:ln>
        </p:spPr>
        <p:txBody>
          <a:bodyPr/>
          <a:lstStyle/>
          <a:p>
            <a:endParaRPr lang="es-ES">
              <a:latin typeface="Abadi" panose="020B0604020104020204" pitchFamily="34" charset="0"/>
            </a:endParaRPr>
          </a:p>
        </p:txBody>
      </p:sp>
      <p:sp>
        <p:nvSpPr>
          <p:cNvPr id="10" name="Shape 7">
            <a:extLst>
              <a:ext uri="{FF2B5EF4-FFF2-40B4-BE49-F238E27FC236}">
                <a16:creationId xmlns:a16="http://schemas.microsoft.com/office/drawing/2014/main" id="{6AA7EEEB-FAE1-C5E5-2CBD-F776045E64CA}"/>
              </a:ext>
            </a:extLst>
          </p:cNvPr>
          <p:cNvSpPr/>
          <p:nvPr/>
        </p:nvSpPr>
        <p:spPr>
          <a:xfrm>
            <a:off x="4392189" y="2653963"/>
            <a:ext cx="595313" cy="595313"/>
          </a:xfrm>
          <a:prstGeom prst="roundRect">
            <a:avLst>
              <a:gd name="adj" fmla="val 15358451"/>
            </a:avLst>
          </a:prstGeom>
          <a:solidFill>
            <a:srgbClr val="1B1B27"/>
          </a:solidFill>
          <a:ln/>
        </p:spPr>
        <p:txBody>
          <a:bodyPr/>
          <a:lstStyle/>
          <a:p>
            <a:endParaRPr lang="es-ES">
              <a:latin typeface="Abadi" panose="020B0604020104020204" pitchFamily="34" charset="0"/>
            </a:endParaRPr>
          </a:p>
        </p:txBody>
      </p:sp>
      <p:pic>
        <p:nvPicPr>
          <p:cNvPr id="11" name="Image 1" descr="preencoded.png">
            <a:extLst>
              <a:ext uri="{FF2B5EF4-FFF2-40B4-BE49-F238E27FC236}">
                <a16:creationId xmlns:a16="http://schemas.microsoft.com/office/drawing/2014/main" id="{5E64A833-ECCA-6680-5A27-6CDC17B51C4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555900" y="2817555"/>
            <a:ext cx="267891" cy="267891"/>
          </a:xfrm>
          <a:prstGeom prst="rect">
            <a:avLst/>
          </a:prstGeom>
        </p:spPr>
      </p:pic>
      <p:sp>
        <p:nvSpPr>
          <p:cNvPr id="12" name="Text 8">
            <a:extLst>
              <a:ext uri="{FF2B5EF4-FFF2-40B4-BE49-F238E27FC236}">
                <a16:creationId xmlns:a16="http://schemas.microsoft.com/office/drawing/2014/main" id="{27A311BA-0BCA-6161-4DF3-C89247BBBD53}"/>
              </a:ext>
            </a:extLst>
          </p:cNvPr>
          <p:cNvSpPr/>
          <p:nvPr/>
        </p:nvSpPr>
        <p:spPr>
          <a:xfrm>
            <a:off x="4392189" y="3447634"/>
            <a:ext cx="2480905" cy="310158"/>
          </a:xfrm>
          <a:prstGeom prst="rect">
            <a:avLst/>
          </a:prstGeom>
          <a:noFill/>
          <a:ln/>
        </p:spPr>
        <p:txBody>
          <a:bodyPr wrap="none" lIns="0" tIns="0" rIns="0" bIns="0" rtlCol="0" anchor="t"/>
          <a:lstStyle/>
          <a:p>
            <a:pPr marL="0" indent="0" algn="l">
              <a:lnSpc>
                <a:spcPts val="2400"/>
              </a:lnSpc>
              <a:buNone/>
            </a:pPr>
            <a:r>
              <a:rPr lang="en-US" sz="1950" dirty="0">
                <a:solidFill>
                  <a:srgbClr val="3C3939"/>
                </a:solidFill>
                <a:latin typeface="Abadi" panose="020B0604020104020204" pitchFamily="34" charset="0"/>
                <a:ea typeface="Raleway" pitchFamily="34" charset="-122"/>
                <a:cs typeface="Raleway" pitchFamily="34" charset="-120"/>
              </a:rPr>
              <a:t>2 preguntas</a:t>
            </a:r>
            <a:endParaRPr lang="en-US" sz="1950" dirty="0">
              <a:latin typeface="Abadi" panose="020B0604020104020204" pitchFamily="34" charset="0"/>
            </a:endParaRPr>
          </a:p>
        </p:txBody>
      </p:sp>
      <p:sp>
        <p:nvSpPr>
          <p:cNvPr id="13" name="Text 9">
            <a:extLst>
              <a:ext uri="{FF2B5EF4-FFF2-40B4-BE49-F238E27FC236}">
                <a16:creationId xmlns:a16="http://schemas.microsoft.com/office/drawing/2014/main" id="{D823CC54-3CC6-D8AC-36A5-2DC5707A3003}"/>
              </a:ext>
            </a:extLst>
          </p:cNvPr>
          <p:cNvSpPr/>
          <p:nvPr/>
        </p:nvSpPr>
        <p:spPr>
          <a:xfrm>
            <a:off x="4260926" y="3876854"/>
            <a:ext cx="3530671" cy="1270159"/>
          </a:xfrm>
          <a:prstGeom prst="rect">
            <a:avLst/>
          </a:prstGeom>
          <a:noFill/>
          <a:ln/>
        </p:spPr>
        <p:txBody>
          <a:bodyPr wrap="square" lIns="0" tIns="0" rIns="0" bIns="0" rtlCol="0" anchor="t"/>
          <a:lstStyle/>
          <a:p>
            <a:pPr marL="0" indent="0" algn="l">
              <a:lnSpc>
                <a:spcPts val="2500"/>
              </a:lnSpc>
              <a:buNone/>
            </a:pPr>
            <a:r>
              <a:rPr lang="en-US" sz="1600" dirty="0">
                <a:solidFill>
                  <a:srgbClr val="3C3939"/>
                </a:solidFill>
                <a:latin typeface="Abadi" panose="020B0604020104020204" pitchFamily="34" charset="0"/>
                <a:ea typeface="Roboto" pitchFamily="34" charset="-122"/>
                <a:cs typeface="Roboto" pitchFamily="34" charset="-120"/>
              </a:rPr>
              <a:t>Anotad dos preguntas que os surjan sobre este día, sobre los seminarios o sobre la vocación sacerdotal. Vuestra curiosidad es el mejor punto de partida para aprender.</a:t>
            </a:r>
            <a:endParaRPr lang="en-US" sz="1600" dirty="0">
              <a:latin typeface="Abadi" panose="020B0604020104020204" pitchFamily="34" charset="0"/>
            </a:endParaRPr>
          </a:p>
        </p:txBody>
      </p:sp>
      <p:sp>
        <p:nvSpPr>
          <p:cNvPr id="14" name="Shape 10">
            <a:extLst>
              <a:ext uri="{FF2B5EF4-FFF2-40B4-BE49-F238E27FC236}">
                <a16:creationId xmlns:a16="http://schemas.microsoft.com/office/drawing/2014/main" id="{29925F68-67C0-77A5-2904-B518BD5EF120}"/>
              </a:ext>
            </a:extLst>
          </p:cNvPr>
          <p:cNvSpPr/>
          <p:nvPr/>
        </p:nvSpPr>
        <p:spPr>
          <a:xfrm>
            <a:off x="8129922" y="2447985"/>
            <a:ext cx="3780000" cy="3222546"/>
          </a:xfrm>
          <a:prstGeom prst="roundRect">
            <a:avLst>
              <a:gd name="adj" fmla="val 2587"/>
            </a:avLst>
          </a:prstGeom>
          <a:solidFill>
            <a:srgbClr val="E1E1EA"/>
          </a:solidFill>
          <a:ln w="7620">
            <a:solidFill>
              <a:srgbClr val="C7C7D0"/>
            </a:solidFill>
            <a:prstDash val="solid"/>
          </a:ln>
        </p:spPr>
        <p:txBody>
          <a:bodyPr/>
          <a:lstStyle/>
          <a:p>
            <a:endParaRPr lang="es-ES">
              <a:latin typeface="Abadi" panose="020B0604020104020204" pitchFamily="34" charset="0"/>
            </a:endParaRPr>
          </a:p>
        </p:txBody>
      </p:sp>
      <p:sp>
        <p:nvSpPr>
          <p:cNvPr id="15" name="Shape 11">
            <a:extLst>
              <a:ext uri="{FF2B5EF4-FFF2-40B4-BE49-F238E27FC236}">
                <a16:creationId xmlns:a16="http://schemas.microsoft.com/office/drawing/2014/main" id="{CD713724-009F-CC57-035C-2B28B279BA9D}"/>
              </a:ext>
            </a:extLst>
          </p:cNvPr>
          <p:cNvSpPr/>
          <p:nvPr/>
        </p:nvSpPr>
        <p:spPr>
          <a:xfrm>
            <a:off x="8335900" y="2653963"/>
            <a:ext cx="595313" cy="595313"/>
          </a:xfrm>
          <a:prstGeom prst="roundRect">
            <a:avLst>
              <a:gd name="adj" fmla="val 15358451"/>
            </a:avLst>
          </a:prstGeom>
          <a:solidFill>
            <a:srgbClr val="1B1B27"/>
          </a:solidFill>
          <a:ln/>
        </p:spPr>
        <p:txBody>
          <a:bodyPr/>
          <a:lstStyle/>
          <a:p>
            <a:endParaRPr lang="es-ES">
              <a:latin typeface="Abadi" panose="020B0604020104020204" pitchFamily="34" charset="0"/>
            </a:endParaRPr>
          </a:p>
        </p:txBody>
      </p:sp>
      <p:pic>
        <p:nvPicPr>
          <p:cNvPr id="16" name="Image 2" descr="preencoded.png">
            <a:extLst>
              <a:ext uri="{FF2B5EF4-FFF2-40B4-BE49-F238E27FC236}">
                <a16:creationId xmlns:a16="http://schemas.microsoft.com/office/drawing/2014/main" id="{10C6BFE5-66E2-3D63-01FE-E2A955ECA9D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499611" y="2817555"/>
            <a:ext cx="267891" cy="267891"/>
          </a:xfrm>
          <a:prstGeom prst="rect">
            <a:avLst/>
          </a:prstGeom>
        </p:spPr>
      </p:pic>
      <p:sp>
        <p:nvSpPr>
          <p:cNvPr id="17" name="Text 12">
            <a:extLst>
              <a:ext uri="{FF2B5EF4-FFF2-40B4-BE49-F238E27FC236}">
                <a16:creationId xmlns:a16="http://schemas.microsoft.com/office/drawing/2014/main" id="{A3F1BA0C-9FCA-978C-A08C-783DBA92C200}"/>
              </a:ext>
            </a:extLst>
          </p:cNvPr>
          <p:cNvSpPr/>
          <p:nvPr/>
        </p:nvSpPr>
        <p:spPr>
          <a:xfrm>
            <a:off x="8335900" y="3447634"/>
            <a:ext cx="2480905" cy="310158"/>
          </a:xfrm>
          <a:prstGeom prst="rect">
            <a:avLst/>
          </a:prstGeom>
          <a:noFill/>
          <a:ln/>
        </p:spPr>
        <p:txBody>
          <a:bodyPr wrap="none" lIns="0" tIns="0" rIns="0" bIns="0" rtlCol="0" anchor="t"/>
          <a:lstStyle/>
          <a:p>
            <a:pPr marL="0" indent="0" algn="l">
              <a:lnSpc>
                <a:spcPts val="2400"/>
              </a:lnSpc>
              <a:buNone/>
            </a:pPr>
            <a:r>
              <a:rPr lang="en-US" sz="1950" dirty="0">
                <a:solidFill>
                  <a:srgbClr val="3C3939"/>
                </a:solidFill>
                <a:latin typeface="Abadi" panose="020B0604020104020204" pitchFamily="34" charset="0"/>
                <a:ea typeface="Raleway" pitchFamily="34" charset="-122"/>
                <a:cs typeface="Raleway" pitchFamily="34" charset="-120"/>
              </a:rPr>
              <a:t>1 palabra</a:t>
            </a:r>
            <a:endParaRPr lang="en-US" sz="1950" dirty="0">
              <a:latin typeface="Abadi" panose="020B0604020104020204" pitchFamily="34" charset="0"/>
            </a:endParaRPr>
          </a:p>
        </p:txBody>
      </p:sp>
      <p:sp>
        <p:nvSpPr>
          <p:cNvPr id="18" name="Text 13">
            <a:extLst>
              <a:ext uri="{FF2B5EF4-FFF2-40B4-BE49-F238E27FC236}">
                <a16:creationId xmlns:a16="http://schemas.microsoft.com/office/drawing/2014/main" id="{F5732B53-DFB2-EDA6-9F1C-97E7BA184DBE}"/>
              </a:ext>
            </a:extLst>
          </p:cNvPr>
          <p:cNvSpPr/>
          <p:nvPr/>
        </p:nvSpPr>
        <p:spPr>
          <a:xfrm>
            <a:off x="8335900" y="3876854"/>
            <a:ext cx="3355297" cy="1634260"/>
          </a:xfrm>
          <a:prstGeom prst="rect">
            <a:avLst/>
          </a:prstGeom>
          <a:noFill/>
          <a:ln/>
        </p:spPr>
        <p:txBody>
          <a:bodyPr wrap="square" lIns="0" tIns="0" rIns="0" bIns="0" rtlCol="0" anchor="t"/>
          <a:lstStyle/>
          <a:p>
            <a:pPr marL="0" indent="0" algn="l">
              <a:lnSpc>
                <a:spcPts val="2500"/>
              </a:lnSpc>
              <a:buNone/>
            </a:pPr>
            <a:r>
              <a:rPr lang="en-US" sz="1600" dirty="0">
                <a:solidFill>
                  <a:srgbClr val="3C3939"/>
                </a:solidFill>
                <a:latin typeface="Abadi" panose="020B0604020104020204" pitchFamily="34" charset="0"/>
                <a:ea typeface="Roboto" pitchFamily="34" charset="-122"/>
                <a:cs typeface="Roboto" pitchFamily="34" charset="-120"/>
              </a:rPr>
              <a:t>Escribid una sola palabra que relacionéis con la vocación. Puede ser cualquier cosa que os venga a la mente: llamada, camino, servicio, dudas, compromiso...</a:t>
            </a:r>
            <a:endParaRPr lang="en-US" sz="1600" dirty="0">
              <a:latin typeface="Abadi" panose="020B0604020104020204" pitchFamily="34" charset="0"/>
            </a:endParaRPr>
          </a:p>
        </p:txBody>
      </p:sp>
      <p:sp>
        <p:nvSpPr>
          <p:cNvPr id="19" name="Text 14">
            <a:extLst>
              <a:ext uri="{FF2B5EF4-FFF2-40B4-BE49-F238E27FC236}">
                <a16:creationId xmlns:a16="http://schemas.microsoft.com/office/drawing/2014/main" id="{398D73A9-8506-F011-90C3-D94CB6DA2550}"/>
              </a:ext>
            </a:extLst>
          </p:cNvPr>
          <p:cNvSpPr/>
          <p:nvPr/>
        </p:nvSpPr>
        <p:spPr>
          <a:xfrm>
            <a:off x="200234" y="5893773"/>
            <a:ext cx="11514296" cy="635079"/>
          </a:xfrm>
          <a:prstGeom prst="rect">
            <a:avLst/>
          </a:prstGeom>
          <a:noFill/>
          <a:ln/>
        </p:spPr>
        <p:txBody>
          <a:bodyPr wrap="square" lIns="0" tIns="0" rIns="0" bIns="0" rtlCol="0" anchor="t"/>
          <a:lstStyle/>
          <a:p>
            <a:pPr marL="0" indent="0" algn="l">
              <a:lnSpc>
                <a:spcPts val="2500"/>
              </a:lnSpc>
              <a:buNone/>
            </a:pPr>
            <a:r>
              <a:rPr lang="en-US" sz="1550" dirty="0">
                <a:solidFill>
                  <a:srgbClr val="3C3939"/>
                </a:solidFill>
                <a:latin typeface="Abadi" panose="020B0604020104020204" pitchFamily="34" charset="0"/>
                <a:ea typeface="Roboto" pitchFamily="34" charset="-122"/>
                <a:cs typeface="Roboto" pitchFamily="34" charset="-120"/>
              </a:rPr>
              <a:t>Esta actividad "3–2–1" nos ayudará a poner en común nuestras ideas previas y crear un espacio de diálogo abierto donde todas las voces son importantes. Dedicaremos </a:t>
            </a:r>
            <a:r>
              <a:rPr lang="en-US" sz="1550" b="1" dirty="0">
                <a:solidFill>
                  <a:srgbClr val="3C3939"/>
                </a:solidFill>
                <a:latin typeface="Abadi" panose="020B0604020104020204" pitchFamily="34" charset="0"/>
                <a:ea typeface="Roboto" pitchFamily="34" charset="-122"/>
                <a:cs typeface="Roboto" pitchFamily="34" charset="-120"/>
              </a:rPr>
              <a:t>10 minutos</a:t>
            </a:r>
            <a:r>
              <a:rPr lang="en-US" sz="1550" dirty="0">
                <a:solidFill>
                  <a:srgbClr val="3C3939"/>
                </a:solidFill>
                <a:latin typeface="Abadi" panose="020B0604020104020204" pitchFamily="34" charset="0"/>
                <a:ea typeface="Roboto" pitchFamily="34" charset="-122"/>
                <a:cs typeface="Roboto" pitchFamily="34" charset="-120"/>
              </a:rPr>
              <a:t> a esta dinámica grupal inicial.</a:t>
            </a:r>
            <a:endParaRPr lang="en-US" sz="1550" dirty="0">
              <a:latin typeface="Abadi" panose="020B0604020104020204" pitchFamily="34" charset="0"/>
            </a:endParaRPr>
          </a:p>
        </p:txBody>
      </p:sp>
      <p:pic>
        <p:nvPicPr>
          <p:cNvPr id="24" name="Imagen 23">
            <a:extLst>
              <a:ext uri="{FF2B5EF4-FFF2-40B4-BE49-F238E27FC236}">
                <a16:creationId xmlns:a16="http://schemas.microsoft.com/office/drawing/2014/main" id="{0DB7E6B9-8B2D-FE6F-227E-8608BDEBC7C3}"/>
              </a:ext>
            </a:extLst>
          </p:cNvPr>
          <p:cNvPicPr>
            <a:picLocks noChangeAspect="1"/>
          </p:cNvPicPr>
          <p:nvPr/>
        </p:nvPicPr>
        <p:blipFill>
          <a:blip r:embed="rId8"/>
          <a:stretch>
            <a:fillRect/>
          </a:stretch>
        </p:blipFill>
        <p:spPr>
          <a:xfrm>
            <a:off x="10816804" y="70370"/>
            <a:ext cx="1128559" cy="1753298"/>
          </a:xfrm>
          <a:prstGeom prst="rect">
            <a:avLst/>
          </a:prstGeom>
        </p:spPr>
      </p:pic>
      <p:sp>
        <p:nvSpPr>
          <p:cNvPr id="25" name="CuadroTexto 24">
            <a:extLst>
              <a:ext uri="{FF2B5EF4-FFF2-40B4-BE49-F238E27FC236}">
                <a16:creationId xmlns:a16="http://schemas.microsoft.com/office/drawing/2014/main" id="{2A0446BB-07A5-DC5D-6E05-FC216A13B123}"/>
              </a:ext>
            </a:extLst>
          </p:cNvPr>
          <p:cNvSpPr txBox="1"/>
          <p:nvPr/>
        </p:nvSpPr>
        <p:spPr>
          <a:xfrm>
            <a:off x="10299700" y="389120"/>
            <a:ext cx="405880" cy="1015663"/>
          </a:xfrm>
          <a:prstGeom prst="rect">
            <a:avLst/>
          </a:prstGeom>
          <a:noFill/>
        </p:spPr>
        <p:txBody>
          <a:bodyPr wrap="none" rtlCol="0">
            <a:spAutoFit/>
          </a:bodyPr>
          <a:lstStyle/>
          <a:p>
            <a:r>
              <a:rPr lang="es-ES" sz="6000" b="1" dirty="0">
                <a:solidFill>
                  <a:srgbClr val="0079B0"/>
                </a:solidFill>
                <a:latin typeface="Alasassy Caps" pitchFamily="2" charset="0"/>
              </a:rPr>
              <a:t>1</a:t>
            </a:r>
          </a:p>
        </p:txBody>
      </p:sp>
    </p:spTree>
    <p:extLst>
      <p:ext uri="{BB962C8B-B14F-4D97-AF65-F5344CB8AC3E}">
        <p14:creationId xmlns:p14="http://schemas.microsoft.com/office/powerpoint/2010/main" val="38966209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D17B6BB1-34B4-D3DD-C678-009FB688F098}"/>
              </a:ext>
            </a:extLst>
          </p:cNvPr>
          <p:cNvSpPr txBox="1"/>
          <p:nvPr/>
        </p:nvSpPr>
        <p:spPr>
          <a:xfrm>
            <a:off x="943637" y="2333685"/>
            <a:ext cx="9912203" cy="4524315"/>
          </a:xfrm>
          <a:prstGeom prst="rect">
            <a:avLst/>
          </a:prstGeom>
          <a:noFill/>
        </p:spPr>
        <p:txBody>
          <a:bodyPr wrap="square">
            <a:spAutoFit/>
          </a:bodyPr>
          <a:lstStyle/>
          <a:p>
            <a:pPr algn="just"/>
            <a:r>
              <a:rPr lang="es-ES" sz="2000" dirty="0">
                <a:latin typeface="Abadi" panose="020B0604020104020204" pitchFamily="34" charset="0"/>
              </a:rPr>
              <a:t>El </a:t>
            </a:r>
            <a:r>
              <a:rPr lang="es-ES" sz="2000" b="1" dirty="0">
                <a:latin typeface="Abadi" panose="020B0604020104020204" pitchFamily="34" charset="0"/>
              </a:rPr>
              <a:t>Día del Seminario </a:t>
            </a:r>
            <a:r>
              <a:rPr lang="es-ES" sz="2000" dirty="0">
                <a:latin typeface="Abadi" panose="020B0604020104020204" pitchFamily="34" charset="0"/>
              </a:rPr>
              <a:t>es una jornada organizada por la Iglesia católica para dar a conocer la institución del seminario, apoyar y rezar por los seminaristas, y despertar nuevas vocaciones sacerdotales</a:t>
            </a:r>
            <a:r>
              <a:rPr lang="es-ES" sz="2000" b="0" i="0" dirty="0">
                <a:solidFill>
                  <a:srgbClr val="0A0A0A"/>
                </a:solidFill>
                <a:effectLst/>
                <a:latin typeface="Abadi" panose="020B0604020104020204" pitchFamily="34" charset="0"/>
              </a:rPr>
              <a:t>. Se celebra en torno a la solemnidad de San José, el 19 de marzo</a:t>
            </a:r>
            <a:r>
              <a:rPr lang="es-ES" sz="2000" dirty="0">
                <a:solidFill>
                  <a:srgbClr val="0A0A0A"/>
                </a:solidFill>
                <a:latin typeface="Abadi" panose="020B0604020104020204" pitchFamily="34" charset="0"/>
              </a:rPr>
              <a:t>.</a:t>
            </a:r>
          </a:p>
          <a:p>
            <a:pPr algn="just"/>
            <a:endParaRPr lang="es-ES" sz="2000" dirty="0">
              <a:solidFill>
                <a:srgbClr val="0A0A0A"/>
              </a:solidFill>
              <a:latin typeface="Abadi" panose="020B0604020104020204" pitchFamily="34" charset="0"/>
            </a:endParaRPr>
          </a:p>
          <a:p>
            <a:pPr algn="just"/>
            <a:r>
              <a:rPr lang="es-ES" sz="2000" dirty="0">
                <a:solidFill>
                  <a:srgbClr val="0A0A0A"/>
                </a:solidFill>
                <a:latin typeface="Abadi" panose="020B0604020104020204" pitchFamily="34" charset="0"/>
              </a:rPr>
              <a:t>El lema de la campaña de este año 2026 es: “</a:t>
            </a:r>
            <a:r>
              <a:rPr lang="es-ES" sz="2000" b="1" i="1" dirty="0">
                <a:solidFill>
                  <a:srgbClr val="0A0A0A"/>
                </a:solidFill>
                <a:latin typeface="Abadi" panose="020B0604020104020204" pitchFamily="34" charset="0"/>
              </a:rPr>
              <a:t>Deja tus redes… y sígueme</a:t>
            </a:r>
            <a:r>
              <a:rPr lang="es-ES" sz="2000" dirty="0">
                <a:solidFill>
                  <a:srgbClr val="0A0A0A"/>
                </a:solidFill>
                <a:latin typeface="Abadi" panose="020B0604020104020204" pitchFamily="34" charset="0"/>
              </a:rPr>
              <a:t>”— se inspira en el texto el Evangelio de Lucas: “Y dejándolo todo, lo siguieron” (</a:t>
            </a:r>
            <a:r>
              <a:rPr lang="es-ES" sz="2000" dirty="0" err="1">
                <a:solidFill>
                  <a:srgbClr val="0A0A0A"/>
                </a:solidFill>
                <a:latin typeface="Abadi" panose="020B0604020104020204" pitchFamily="34" charset="0"/>
              </a:rPr>
              <a:t>Lc</a:t>
            </a:r>
            <a:r>
              <a:rPr lang="es-ES" sz="2000" dirty="0">
                <a:solidFill>
                  <a:srgbClr val="0A0A0A"/>
                </a:solidFill>
                <a:latin typeface="Abadi" panose="020B0604020104020204" pitchFamily="34" charset="0"/>
              </a:rPr>
              <a:t> 5,11). En aquel instante decisivo junto al lago, Pedro y sus compañeros descubren que el seguimiento de Jesús nace del encuentro con su amor, no del temor ni de la exigencia. La mirada de Cristo transforma la vida: lo que antes era seguro (las redes, el trabajo, la rutina) se vuelve secundario frente a la llamada del Amor.</a:t>
            </a:r>
          </a:p>
          <a:p>
            <a:pPr algn="just"/>
            <a:endParaRPr lang="es-ES" sz="2000" dirty="0">
              <a:solidFill>
                <a:srgbClr val="0A0A0A"/>
              </a:solidFill>
              <a:latin typeface="Abadi" panose="020B0604020104020204" pitchFamily="34" charset="0"/>
            </a:endParaRPr>
          </a:p>
          <a:p>
            <a:pPr algn="ctr"/>
            <a:r>
              <a:rPr lang="es-ES" sz="2800" b="1" i="1" dirty="0"/>
              <a:t>“Dejarlo todo” no es perder </a:t>
            </a:r>
            <a:endParaRPr lang="es-ES" sz="2800" b="1" i="1" dirty="0">
              <a:solidFill>
                <a:srgbClr val="0A0A0A"/>
              </a:solidFill>
              <a:latin typeface="Abadi" panose="020B0604020104020204" pitchFamily="34" charset="0"/>
            </a:endParaRPr>
          </a:p>
          <a:p>
            <a:pPr algn="just"/>
            <a:endParaRPr lang="es-ES" sz="2000" dirty="0">
              <a:latin typeface="Abadi" panose="020B0604020104020204" pitchFamily="34" charset="0"/>
            </a:endParaRPr>
          </a:p>
        </p:txBody>
      </p:sp>
      <p:sp>
        <p:nvSpPr>
          <p:cNvPr id="5" name="CuadroTexto 4">
            <a:extLst>
              <a:ext uri="{FF2B5EF4-FFF2-40B4-BE49-F238E27FC236}">
                <a16:creationId xmlns:a16="http://schemas.microsoft.com/office/drawing/2014/main" id="{F3C89F04-117E-2554-A760-9CAA216DB0EB}"/>
              </a:ext>
            </a:extLst>
          </p:cNvPr>
          <p:cNvSpPr txBox="1"/>
          <p:nvPr/>
        </p:nvSpPr>
        <p:spPr>
          <a:xfrm>
            <a:off x="1584251" y="841375"/>
            <a:ext cx="8179095" cy="584775"/>
          </a:xfrm>
          <a:prstGeom prst="rect">
            <a:avLst/>
          </a:prstGeom>
          <a:noFill/>
        </p:spPr>
        <p:txBody>
          <a:bodyPr wrap="square">
            <a:spAutoFit/>
          </a:bodyPr>
          <a:lstStyle/>
          <a:p>
            <a:r>
              <a:rPr lang="es-ES" sz="3200" dirty="0">
                <a:latin typeface="Abadi" panose="020B0604020104020204" pitchFamily="34" charset="0"/>
              </a:rPr>
              <a:t>¿Qué es el Día del Seminario?</a:t>
            </a:r>
          </a:p>
        </p:txBody>
      </p:sp>
      <p:pic>
        <p:nvPicPr>
          <p:cNvPr id="6" name="Imagen 5">
            <a:extLst>
              <a:ext uri="{FF2B5EF4-FFF2-40B4-BE49-F238E27FC236}">
                <a16:creationId xmlns:a16="http://schemas.microsoft.com/office/drawing/2014/main" id="{57F9F8B5-4B66-3D8B-03B7-5CDA03160090}"/>
              </a:ext>
            </a:extLst>
          </p:cNvPr>
          <p:cNvPicPr>
            <a:picLocks noChangeAspect="1"/>
          </p:cNvPicPr>
          <p:nvPr/>
        </p:nvPicPr>
        <p:blipFill>
          <a:blip r:embed="rId2"/>
          <a:stretch>
            <a:fillRect/>
          </a:stretch>
        </p:blipFill>
        <p:spPr>
          <a:xfrm>
            <a:off x="10154309" y="131050"/>
            <a:ext cx="1938064" cy="1570750"/>
          </a:xfrm>
          <a:prstGeom prst="rect">
            <a:avLst/>
          </a:prstGeom>
        </p:spPr>
      </p:pic>
    </p:spTree>
    <p:extLst>
      <p:ext uri="{BB962C8B-B14F-4D97-AF65-F5344CB8AC3E}">
        <p14:creationId xmlns:p14="http://schemas.microsoft.com/office/powerpoint/2010/main" val="16050376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26629EAA-C257-8AEA-67FF-EDA0A1FF040A}"/>
              </a:ext>
            </a:extLst>
          </p:cNvPr>
          <p:cNvSpPr txBox="1"/>
          <p:nvPr/>
        </p:nvSpPr>
        <p:spPr>
          <a:xfrm>
            <a:off x="1573619" y="1336119"/>
            <a:ext cx="8420986" cy="4185761"/>
          </a:xfrm>
          <a:prstGeom prst="rect">
            <a:avLst/>
          </a:prstGeom>
          <a:noFill/>
        </p:spPr>
        <p:txBody>
          <a:bodyPr wrap="square">
            <a:spAutoFit/>
          </a:bodyPr>
          <a:lstStyle/>
          <a:p>
            <a:r>
              <a:rPr lang="es-ES" sz="3200" dirty="0">
                <a:latin typeface="Abadi" panose="020B0604020104020204" pitchFamily="34" charset="0"/>
              </a:rPr>
              <a:t>¿Qué se celebra y cuál es su propósito?</a:t>
            </a:r>
          </a:p>
          <a:p>
            <a:endParaRPr lang="es-ES" dirty="0">
              <a:latin typeface="Abadi" panose="020B0604020104020204" pitchFamily="34" charset="0"/>
            </a:endParaRPr>
          </a:p>
          <a:p>
            <a:pPr algn="just"/>
            <a:endParaRPr lang="es-ES" dirty="0">
              <a:latin typeface="Abadi" panose="020B0604020104020204" pitchFamily="34" charset="0"/>
            </a:endParaRPr>
          </a:p>
          <a:p>
            <a:pPr marL="342900" indent="-342900" algn="just">
              <a:buFont typeface="Arial" panose="020B0604020202020204" pitchFamily="34" charset="0"/>
              <a:buChar char="•"/>
            </a:pPr>
            <a:r>
              <a:rPr lang="es-ES" b="1" dirty="0">
                <a:latin typeface="Abadi" panose="020B0604020104020204" pitchFamily="34" charset="0"/>
              </a:rPr>
              <a:t>Conocer y valorar el seminario: </a:t>
            </a:r>
            <a:r>
              <a:rPr lang="es-ES" dirty="0">
                <a:latin typeface="Abadi" panose="020B0604020104020204" pitchFamily="34" charset="0"/>
              </a:rPr>
              <a:t>Es un día para que la comunidad cristiana y la sociedad conozcan la responsabilidad del seminario como institución que acompaña y forma a los futuros sacerdotes.</a:t>
            </a:r>
          </a:p>
          <a:p>
            <a:pPr marL="342900" indent="-342900" algn="just">
              <a:buFont typeface="Arial" panose="020B0604020202020204" pitchFamily="34" charset="0"/>
              <a:buChar char="•"/>
            </a:pPr>
            <a:r>
              <a:rPr lang="es-ES" b="1" dirty="0">
                <a:latin typeface="Abadi" panose="020B0604020104020204" pitchFamily="34" charset="0"/>
              </a:rPr>
              <a:t>Apoyar a los seminaristas: </a:t>
            </a:r>
            <a:r>
              <a:rPr lang="es-ES" dirty="0">
                <a:latin typeface="Abadi" panose="020B0604020104020204" pitchFamily="34" charset="0"/>
              </a:rPr>
              <a:t>Es un momento para ofrecer apoyo, oraciones y ayuda económica a quienes están en formación sacerdotal.</a:t>
            </a:r>
          </a:p>
          <a:p>
            <a:pPr marL="342900" indent="-342900" algn="just">
              <a:buFont typeface="Arial" panose="020B0604020202020204" pitchFamily="34" charset="0"/>
              <a:buChar char="•"/>
            </a:pPr>
            <a:r>
              <a:rPr lang="es-ES" b="1" dirty="0">
                <a:latin typeface="Abadi" panose="020B0604020104020204" pitchFamily="34" charset="0"/>
              </a:rPr>
              <a:t>Despertar vocaciones: </a:t>
            </a:r>
            <a:r>
              <a:rPr lang="es-ES" dirty="0">
                <a:latin typeface="Abadi" panose="020B0604020104020204" pitchFamily="34" charset="0"/>
              </a:rPr>
              <a:t>Se busca sensibilizar a los jóvenes para que consideren la vocación sacerdotal y a la comunidad en general para que fomente estas vocaciones.</a:t>
            </a:r>
          </a:p>
          <a:p>
            <a:pPr marL="342900" indent="-342900" algn="just">
              <a:buFont typeface="Arial" panose="020B0604020202020204" pitchFamily="34" charset="0"/>
              <a:buChar char="•"/>
            </a:pPr>
            <a:r>
              <a:rPr lang="es-ES" b="1" dirty="0">
                <a:latin typeface="Abadi" panose="020B0604020104020204" pitchFamily="34" charset="0"/>
              </a:rPr>
              <a:t>Unión en torno a San José: </a:t>
            </a:r>
            <a:r>
              <a:rPr lang="es-ES" dirty="0">
                <a:latin typeface="Abadi" panose="020B0604020104020204" pitchFamily="34" charset="0"/>
              </a:rPr>
              <a:t>La celebración se fija en torno a la fiesta de San José, quien es el patrono de los seminaristas y una figura clave en la formación de los futuros sacerdotes. </a:t>
            </a:r>
          </a:p>
        </p:txBody>
      </p:sp>
      <p:pic>
        <p:nvPicPr>
          <p:cNvPr id="8" name="Imagen 7">
            <a:extLst>
              <a:ext uri="{FF2B5EF4-FFF2-40B4-BE49-F238E27FC236}">
                <a16:creationId xmlns:a16="http://schemas.microsoft.com/office/drawing/2014/main" id="{F7FA3164-681D-236D-D9D4-8B0FD4EE4D59}"/>
              </a:ext>
            </a:extLst>
          </p:cNvPr>
          <p:cNvPicPr>
            <a:picLocks noChangeAspect="1"/>
          </p:cNvPicPr>
          <p:nvPr/>
        </p:nvPicPr>
        <p:blipFill>
          <a:blip r:embed="rId2"/>
          <a:stretch>
            <a:fillRect/>
          </a:stretch>
        </p:blipFill>
        <p:spPr>
          <a:xfrm>
            <a:off x="10154309" y="131050"/>
            <a:ext cx="1938064" cy="1570750"/>
          </a:xfrm>
          <a:prstGeom prst="rect">
            <a:avLst/>
          </a:prstGeom>
        </p:spPr>
      </p:pic>
    </p:spTree>
    <p:extLst>
      <p:ext uri="{BB962C8B-B14F-4D97-AF65-F5344CB8AC3E}">
        <p14:creationId xmlns:p14="http://schemas.microsoft.com/office/powerpoint/2010/main" val="265100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233EBC-9ADA-B953-BF8F-DCE869ABBB38}"/>
            </a:ext>
          </a:extLst>
        </p:cNvPr>
        <p:cNvGrpSpPr/>
        <p:nvPr/>
      </p:nvGrpSpPr>
      <p:grpSpPr>
        <a:xfrm>
          <a:off x="0" y="0"/>
          <a:ext cx="0" cy="0"/>
          <a:chOff x="0" y="0"/>
          <a:chExt cx="0" cy="0"/>
        </a:xfrm>
      </p:grpSpPr>
      <p:sp>
        <p:nvSpPr>
          <p:cNvPr id="4" name="CuadroTexto 3">
            <a:extLst>
              <a:ext uri="{FF2B5EF4-FFF2-40B4-BE49-F238E27FC236}">
                <a16:creationId xmlns:a16="http://schemas.microsoft.com/office/drawing/2014/main" id="{65C691B1-33D7-578C-7C95-BDF8166F9B45}"/>
              </a:ext>
            </a:extLst>
          </p:cNvPr>
          <p:cNvSpPr txBox="1"/>
          <p:nvPr/>
        </p:nvSpPr>
        <p:spPr>
          <a:xfrm>
            <a:off x="3150586" y="1701800"/>
            <a:ext cx="7955611" cy="4401205"/>
          </a:xfrm>
          <a:prstGeom prst="rect">
            <a:avLst/>
          </a:prstGeom>
          <a:noFill/>
        </p:spPr>
        <p:txBody>
          <a:bodyPr wrap="square">
            <a:spAutoFit/>
          </a:bodyPr>
          <a:lstStyle/>
          <a:p>
            <a:pPr algn="just"/>
            <a:r>
              <a:rPr lang="es-ES" sz="3200" dirty="0">
                <a:latin typeface="Abadi" panose="020B0604020104020204" pitchFamily="34" charset="0"/>
              </a:rPr>
              <a:t>¿Qué es un seminario?</a:t>
            </a:r>
          </a:p>
          <a:p>
            <a:pPr algn="just"/>
            <a:endParaRPr lang="es-ES" sz="3200" dirty="0">
              <a:latin typeface="Abadi" panose="020B0604020104020204" pitchFamily="34" charset="0"/>
            </a:endParaRPr>
          </a:p>
          <a:p>
            <a:pPr algn="just"/>
            <a:r>
              <a:rPr lang="es-ES" sz="2400" dirty="0">
                <a:latin typeface="Abadi" panose="020B0604020104020204" pitchFamily="34" charset="0"/>
              </a:rPr>
              <a:t>Un </a:t>
            </a:r>
            <a:r>
              <a:rPr lang="es-ES" sz="2400" b="1" dirty="0">
                <a:latin typeface="Abadi" panose="020B0604020104020204" pitchFamily="34" charset="0"/>
              </a:rPr>
              <a:t>seminario</a:t>
            </a:r>
            <a:r>
              <a:rPr lang="es-ES" sz="2400" dirty="0">
                <a:latin typeface="Abadi" panose="020B0604020104020204" pitchFamily="34" charset="0"/>
              </a:rPr>
              <a:t> es un centro de formación integral para jóvenes que aspiran al sacerdocio. Es un lugar de discernimiento, estudio y crecimiento espiritual donde se forman como futuros sacerdotes, combinando la formación académica con la experiencia pastoral en parroquias y otras comunidades. </a:t>
            </a:r>
          </a:p>
          <a:p>
            <a:pPr algn="just"/>
            <a:endParaRPr lang="es-ES" dirty="0">
              <a:latin typeface="Abadi" panose="020B0604020104020204" pitchFamily="34" charset="0"/>
            </a:endParaRPr>
          </a:p>
          <a:p>
            <a:pPr algn="just"/>
            <a:endParaRPr lang="es-ES" dirty="0">
              <a:latin typeface="Abadi" panose="020B0604020104020204" pitchFamily="34" charset="0"/>
            </a:endParaRPr>
          </a:p>
          <a:p>
            <a:pPr algn="just"/>
            <a:endParaRPr lang="es-ES" dirty="0">
              <a:latin typeface="Abadi" panose="020B0604020104020204" pitchFamily="34" charset="0"/>
            </a:endParaRPr>
          </a:p>
          <a:p>
            <a:pPr algn="just"/>
            <a:endParaRPr lang="es-ES" dirty="0">
              <a:latin typeface="Abadi" panose="020B0604020104020204" pitchFamily="34" charset="0"/>
            </a:endParaRPr>
          </a:p>
        </p:txBody>
      </p:sp>
      <p:pic>
        <p:nvPicPr>
          <p:cNvPr id="5" name="Imagen 4">
            <a:extLst>
              <a:ext uri="{FF2B5EF4-FFF2-40B4-BE49-F238E27FC236}">
                <a16:creationId xmlns:a16="http://schemas.microsoft.com/office/drawing/2014/main" id="{03111E7A-1E72-CD40-A216-53B91EEECBE2}"/>
              </a:ext>
            </a:extLst>
          </p:cNvPr>
          <p:cNvPicPr>
            <a:picLocks noChangeAspect="1"/>
          </p:cNvPicPr>
          <p:nvPr/>
        </p:nvPicPr>
        <p:blipFill>
          <a:blip r:embed="rId2"/>
          <a:stretch>
            <a:fillRect/>
          </a:stretch>
        </p:blipFill>
        <p:spPr>
          <a:xfrm>
            <a:off x="10154309" y="131050"/>
            <a:ext cx="1938064" cy="1570750"/>
          </a:xfrm>
          <a:prstGeom prst="rect">
            <a:avLst/>
          </a:prstGeom>
        </p:spPr>
      </p:pic>
      <p:pic>
        <p:nvPicPr>
          <p:cNvPr id="7" name="Imagen 6">
            <a:extLst>
              <a:ext uri="{FF2B5EF4-FFF2-40B4-BE49-F238E27FC236}">
                <a16:creationId xmlns:a16="http://schemas.microsoft.com/office/drawing/2014/main" id="{FF6B7537-9C28-FE97-927F-B4F29A5985F9}"/>
              </a:ext>
            </a:extLst>
          </p:cNvPr>
          <p:cNvPicPr>
            <a:picLocks noChangeAspect="1"/>
          </p:cNvPicPr>
          <p:nvPr/>
        </p:nvPicPr>
        <p:blipFill>
          <a:blip r:embed="rId3"/>
          <a:stretch>
            <a:fillRect/>
          </a:stretch>
        </p:blipFill>
        <p:spPr>
          <a:xfrm>
            <a:off x="-21714" y="270750"/>
            <a:ext cx="3172300" cy="475845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extLst>
      <p:ext uri="{BB962C8B-B14F-4D97-AF65-F5344CB8AC3E}">
        <p14:creationId xmlns:p14="http://schemas.microsoft.com/office/powerpoint/2010/main" val="40498541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677FF3C8-077F-0CE5-0403-DBEDCEDE0D33}"/>
              </a:ext>
            </a:extLst>
          </p:cNvPr>
          <p:cNvSpPr txBox="1"/>
          <p:nvPr/>
        </p:nvSpPr>
        <p:spPr>
          <a:xfrm>
            <a:off x="428846" y="659011"/>
            <a:ext cx="11334307" cy="5539978"/>
          </a:xfrm>
          <a:prstGeom prst="rect">
            <a:avLst/>
          </a:prstGeom>
          <a:noFill/>
        </p:spPr>
        <p:txBody>
          <a:bodyPr wrap="square">
            <a:spAutoFit/>
          </a:bodyPr>
          <a:lstStyle/>
          <a:p>
            <a:pPr algn="just"/>
            <a:r>
              <a:rPr lang="es-ES" sz="2800" dirty="0">
                <a:latin typeface="Abadi" panose="020B0604020104020204" pitchFamily="34" charset="0"/>
              </a:rPr>
              <a:t>Características clave</a:t>
            </a:r>
          </a:p>
          <a:p>
            <a:pPr algn="just"/>
            <a:endParaRPr lang="es-ES" sz="2800" dirty="0">
              <a:latin typeface="Abadi" panose="020B0604020104020204" pitchFamily="34" charset="0"/>
            </a:endParaRPr>
          </a:p>
          <a:p>
            <a:pPr algn="just"/>
            <a:endParaRPr lang="es-ES" sz="2800" dirty="0">
              <a:latin typeface="Abadi" panose="020B0604020104020204" pitchFamily="34" charset="0"/>
            </a:endParaRPr>
          </a:p>
          <a:p>
            <a:pPr marL="285750" indent="-285750" algn="just">
              <a:buFont typeface="Arial" panose="020B0604020202020204" pitchFamily="34" charset="0"/>
              <a:buChar char="•"/>
            </a:pPr>
            <a:r>
              <a:rPr lang="es-ES" b="1" dirty="0">
                <a:latin typeface="Abadi" panose="020B0604020104020204" pitchFamily="34" charset="0"/>
              </a:rPr>
              <a:t>Formación integral: </a:t>
            </a:r>
            <a:r>
              <a:rPr lang="es-ES" dirty="0">
                <a:latin typeface="Abadi" panose="020B0604020104020204" pitchFamily="34" charset="0"/>
              </a:rPr>
              <a:t>La formación va más allá de lo académico e incluye el crecimiento en la fe, la oración, el desarrollo de la personalidad, el estudio de la filosofía y teología, y la preparación para el ministerio pastoral en parroquias y otras actividades.</a:t>
            </a:r>
          </a:p>
          <a:p>
            <a:pPr marL="285750" indent="-285750" algn="just">
              <a:buFont typeface="Arial" panose="020B0604020202020204" pitchFamily="34" charset="0"/>
              <a:buChar char="•"/>
            </a:pPr>
            <a:r>
              <a:rPr lang="es-ES" b="1" dirty="0">
                <a:latin typeface="Abadi" panose="020B0604020104020204" pitchFamily="34" charset="0"/>
              </a:rPr>
              <a:t>Comunidad y discipulado: </a:t>
            </a:r>
            <a:r>
              <a:rPr lang="es-ES" dirty="0">
                <a:latin typeface="Abadi" panose="020B0604020104020204" pitchFamily="34" charset="0"/>
              </a:rPr>
              <a:t>Es una comunidad de fe donde los seminaristas conviven con otros que comparten la misma vocación, y con formadores. La vida en el seminario se asemeja a un proceso de discipulado, aprendiendo a estar con el Señor y configurándose con Él.</a:t>
            </a:r>
          </a:p>
          <a:p>
            <a:pPr marL="285750" indent="-285750" algn="just">
              <a:buFont typeface="Arial" panose="020B0604020202020204" pitchFamily="34" charset="0"/>
              <a:buChar char="•"/>
            </a:pPr>
            <a:r>
              <a:rPr lang="es-ES" b="1" dirty="0">
                <a:latin typeface="Abadi" panose="020B0604020104020204" pitchFamily="34" charset="0"/>
              </a:rPr>
              <a:t>Tipos de seminario: </a:t>
            </a:r>
            <a:r>
              <a:rPr lang="es-ES" dirty="0">
                <a:latin typeface="Abadi" panose="020B0604020104020204" pitchFamily="34" charset="0"/>
              </a:rPr>
              <a:t>Existen dos tipos principales de seminarios:</a:t>
            </a:r>
          </a:p>
          <a:p>
            <a:pPr marL="742950" lvl="1" indent="-285750" algn="just">
              <a:buFont typeface="Courier New" panose="02070309020205020404" pitchFamily="49" charset="0"/>
              <a:buChar char="o"/>
            </a:pPr>
            <a:r>
              <a:rPr lang="es-ES" b="1" dirty="0">
                <a:latin typeface="Abadi" panose="020B0604020104020204" pitchFamily="34" charset="0"/>
              </a:rPr>
              <a:t>Seminario menor: </a:t>
            </a:r>
            <a:r>
              <a:rPr lang="es-ES" dirty="0">
                <a:latin typeface="Abadi" panose="020B0604020104020204" pitchFamily="34" charset="0"/>
              </a:rPr>
              <a:t>Para adolescentes y jóvenes en edad de secundaria, donde se acompaña el despertar vocacional junto con sus estudios escolares.</a:t>
            </a:r>
          </a:p>
          <a:p>
            <a:pPr marL="742950" lvl="1" indent="-285750" algn="just">
              <a:buFont typeface="Courier New" panose="02070309020205020404" pitchFamily="49" charset="0"/>
              <a:buChar char="o"/>
            </a:pPr>
            <a:r>
              <a:rPr lang="es-ES" b="1" dirty="0">
                <a:latin typeface="Abadi" panose="020B0604020104020204" pitchFamily="34" charset="0"/>
              </a:rPr>
              <a:t>Seminario mayor: </a:t>
            </a:r>
            <a:r>
              <a:rPr lang="es-ES" dirty="0">
                <a:latin typeface="Abadi" panose="020B0604020104020204" pitchFamily="34" charset="0"/>
              </a:rPr>
              <a:t>Para quienes han terminado la educación secundaria, donde se profundiza en los estudios superiores y la formación específica para el sacerdocio.</a:t>
            </a:r>
          </a:p>
          <a:p>
            <a:pPr marL="285750" indent="-285750" algn="just">
              <a:buFont typeface="Arial" panose="020B0604020202020204" pitchFamily="34" charset="0"/>
              <a:buChar char="•"/>
            </a:pPr>
            <a:r>
              <a:rPr lang="es-ES" b="1" dirty="0">
                <a:latin typeface="Abadi" panose="020B0604020104020204" pitchFamily="34" charset="0"/>
              </a:rPr>
              <a:t>Objetivo: </a:t>
            </a:r>
            <a:r>
              <a:rPr lang="es-ES" dirty="0">
                <a:latin typeface="Abadi" panose="020B0604020104020204" pitchFamily="34" charset="0"/>
              </a:rPr>
              <a:t>El fin último es preparar a los futuros sacerdotes para el ministerio, asegurando que estén sólidamente formados en doctrina, liturgia, vida espiritual y pastoral.</a:t>
            </a:r>
          </a:p>
          <a:p>
            <a:pPr marL="285750" indent="-285750" algn="just">
              <a:buFont typeface="Arial" panose="020B0604020202020204" pitchFamily="34" charset="0"/>
              <a:buChar char="•"/>
            </a:pPr>
            <a:r>
              <a:rPr lang="es-ES" b="1" dirty="0">
                <a:latin typeface="Abadi" panose="020B0604020104020204" pitchFamily="34" charset="0"/>
              </a:rPr>
              <a:t>Origen: </a:t>
            </a:r>
            <a:r>
              <a:rPr lang="es-ES" dirty="0">
                <a:latin typeface="Abadi" panose="020B0604020104020204" pitchFamily="34" charset="0"/>
              </a:rPr>
              <a:t>La estructura actual de los seminarios data del Concilio de Trento (1545-1563), que estableció la necesidad de que cada diócesis contara con una institución dedicada a la formación del clero. </a:t>
            </a:r>
          </a:p>
        </p:txBody>
      </p:sp>
      <p:pic>
        <p:nvPicPr>
          <p:cNvPr id="5" name="Imagen 4">
            <a:extLst>
              <a:ext uri="{FF2B5EF4-FFF2-40B4-BE49-F238E27FC236}">
                <a16:creationId xmlns:a16="http://schemas.microsoft.com/office/drawing/2014/main" id="{2C482E71-0BB9-A10C-B194-EA291CD5B0C0}"/>
              </a:ext>
            </a:extLst>
          </p:cNvPr>
          <p:cNvPicPr>
            <a:picLocks noChangeAspect="1"/>
          </p:cNvPicPr>
          <p:nvPr/>
        </p:nvPicPr>
        <p:blipFill>
          <a:blip r:embed="rId2"/>
          <a:stretch>
            <a:fillRect/>
          </a:stretch>
        </p:blipFill>
        <p:spPr>
          <a:xfrm>
            <a:off x="10154309" y="131050"/>
            <a:ext cx="1938064" cy="1570750"/>
          </a:xfrm>
          <a:prstGeom prst="rect">
            <a:avLst/>
          </a:prstGeom>
        </p:spPr>
      </p:pic>
    </p:spTree>
    <p:extLst>
      <p:ext uri="{BB962C8B-B14F-4D97-AF65-F5344CB8AC3E}">
        <p14:creationId xmlns:p14="http://schemas.microsoft.com/office/powerpoint/2010/main" val="14453915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a:extLst>
              <a:ext uri="{FF2B5EF4-FFF2-40B4-BE49-F238E27FC236}">
                <a16:creationId xmlns:a16="http://schemas.microsoft.com/office/drawing/2014/main" id="{8D053D4B-9594-ECA4-710D-2A86B5245B84}"/>
              </a:ext>
            </a:extLst>
          </p:cNvPr>
          <p:cNvSpPr/>
          <p:nvPr/>
        </p:nvSpPr>
        <p:spPr>
          <a:xfrm>
            <a:off x="432283" y="493157"/>
            <a:ext cx="5128617" cy="620078"/>
          </a:xfrm>
          <a:prstGeom prst="rect">
            <a:avLst/>
          </a:prstGeom>
          <a:noFill/>
          <a:ln/>
        </p:spPr>
        <p:txBody>
          <a:bodyPr wrap="none" lIns="0" tIns="0" rIns="0" bIns="0" rtlCol="0" anchor="t"/>
          <a:lstStyle/>
          <a:p>
            <a:pPr marL="0" indent="0" algn="l">
              <a:lnSpc>
                <a:spcPts val="4850"/>
              </a:lnSpc>
              <a:buNone/>
            </a:pPr>
            <a:r>
              <a:rPr lang="en-US" sz="3900" dirty="0">
                <a:solidFill>
                  <a:srgbClr val="1B1B27"/>
                </a:solidFill>
                <a:latin typeface="Abadi" panose="020B0604020104020204" pitchFamily="34" charset="0"/>
                <a:ea typeface="Raleway" pitchFamily="34" charset="-122"/>
                <a:cs typeface="Raleway" pitchFamily="34" charset="-120"/>
              </a:rPr>
              <a:t>¿Qué es un seminario?</a:t>
            </a:r>
            <a:endParaRPr lang="en-US" sz="3900" dirty="0">
              <a:latin typeface="Abadi" panose="020B0604020104020204" pitchFamily="34" charset="0"/>
            </a:endParaRPr>
          </a:p>
        </p:txBody>
      </p:sp>
      <p:sp>
        <p:nvSpPr>
          <p:cNvPr id="3" name="Text 1">
            <a:extLst>
              <a:ext uri="{FF2B5EF4-FFF2-40B4-BE49-F238E27FC236}">
                <a16:creationId xmlns:a16="http://schemas.microsoft.com/office/drawing/2014/main" id="{6271F834-0604-1E8B-7162-8931B68A34C4}"/>
              </a:ext>
            </a:extLst>
          </p:cNvPr>
          <p:cNvSpPr/>
          <p:nvPr/>
        </p:nvSpPr>
        <p:spPr>
          <a:xfrm>
            <a:off x="432282" y="2206288"/>
            <a:ext cx="155663" cy="248007"/>
          </a:xfrm>
          <a:prstGeom prst="rect">
            <a:avLst/>
          </a:prstGeom>
          <a:noFill/>
          <a:ln/>
        </p:spPr>
        <p:txBody>
          <a:bodyPr wrap="none" lIns="0" tIns="0" rIns="0" bIns="0" rtlCol="0" anchor="t"/>
          <a:lstStyle/>
          <a:p>
            <a:pPr marL="0" indent="0" algn="l">
              <a:lnSpc>
                <a:spcPts val="2500"/>
              </a:lnSpc>
              <a:buNone/>
            </a:pPr>
            <a:r>
              <a:rPr lang="en-US" sz="2000" dirty="0">
                <a:solidFill>
                  <a:srgbClr val="3C3939"/>
                </a:solidFill>
                <a:latin typeface="Abadi" panose="020B0604020104020204" pitchFamily="34" charset="0"/>
                <a:ea typeface="Calibri" panose="020F0502020204030204" pitchFamily="34" charset="0"/>
                <a:cs typeface="Calibri" panose="020F0502020204030204" pitchFamily="34" charset="0"/>
              </a:rPr>
              <a:t>01</a:t>
            </a:r>
            <a:endParaRPr lang="en-US" sz="2000" dirty="0">
              <a:latin typeface="Abadi" panose="020B0604020104020204" pitchFamily="34" charset="0"/>
              <a:ea typeface="Calibri" panose="020F0502020204030204" pitchFamily="34" charset="0"/>
              <a:cs typeface="Calibri" panose="020F0502020204030204" pitchFamily="34" charset="0"/>
            </a:endParaRPr>
          </a:p>
        </p:txBody>
      </p:sp>
      <p:sp>
        <p:nvSpPr>
          <p:cNvPr id="4" name="Shape 2">
            <a:extLst>
              <a:ext uri="{FF2B5EF4-FFF2-40B4-BE49-F238E27FC236}">
                <a16:creationId xmlns:a16="http://schemas.microsoft.com/office/drawing/2014/main" id="{A6E989E9-ED26-0337-F047-B239AC033998}"/>
              </a:ext>
            </a:extLst>
          </p:cNvPr>
          <p:cNvSpPr/>
          <p:nvPr/>
        </p:nvSpPr>
        <p:spPr>
          <a:xfrm>
            <a:off x="432283" y="2520613"/>
            <a:ext cx="3307987" cy="22860"/>
          </a:xfrm>
          <a:prstGeom prst="rect">
            <a:avLst/>
          </a:prstGeom>
          <a:solidFill>
            <a:srgbClr val="1B1B27"/>
          </a:solidFill>
          <a:ln/>
        </p:spPr>
        <p:txBody>
          <a:bodyPr/>
          <a:lstStyle/>
          <a:p>
            <a:endParaRPr lang="es-ES" sz="2800">
              <a:latin typeface="Abadi" panose="020B0604020104020204" pitchFamily="34" charset="0"/>
              <a:ea typeface="Calibri" panose="020F0502020204030204" pitchFamily="34" charset="0"/>
              <a:cs typeface="Calibri" panose="020F0502020204030204" pitchFamily="34" charset="0"/>
            </a:endParaRPr>
          </a:p>
        </p:txBody>
      </p:sp>
      <p:sp>
        <p:nvSpPr>
          <p:cNvPr id="5" name="Text 3">
            <a:extLst>
              <a:ext uri="{FF2B5EF4-FFF2-40B4-BE49-F238E27FC236}">
                <a16:creationId xmlns:a16="http://schemas.microsoft.com/office/drawing/2014/main" id="{F5E41AD0-7DB2-7A57-75BC-3D63AE2AF1DE}"/>
              </a:ext>
            </a:extLst>
          </p:cNvPr>
          <p:cNvSpPr/>
          <p:nvPr/>
        </p:nvSpPr>
        <p:spPr>
          <a:xfrm>
            <a:off x="432282" y="2665512"/>
            <a:ext cx="1946913" cy="310158"/>
          </a:xfrm>
          <a:prstGeom prst="rect">
            <a:avLst/>
          </a:prstGeom>
          <a:noFill/>
          <a:ln/>
        </p:spPr>
        <p:txBody>
          <a:bodyPr wrap="none" lIns="0" tIns="0" rIns="0" bIns="0" rtlCol="0" anchor="t"/>
          <a:lstStyle/>
          <a:p>
            <a:pPr marL="0" indent="0" algn="l">
              <a:lnSpc>
                <a:spcPts val="2400"/>
              </a:lnSpc>
              <a:buNone/>
            </a:pPr>
            <a:r>
              <a:rPr lang="en-US" sz="2000" b="1" dirty="0">
                <a:solidFill>
                  <a:srgbClr val="3C3939"/>
                </a:solidFill>
                <a:latin typeface="Abadi" panose="020B0604020104020204" pitchFamily="34" charset="0"/>
                <a:ea typeface="Calibri" panose="020F0502020204030204" pitchFamily="34" charset="0"/>
                <a:cs typeface="Calibri" panose="020F0502020204030204" pitchFamily="34" charset="0"/>
              </a:rPr>
              <a:t>Veo (datos claros)</a:t>
            </a:r>
            <a:endParaRPr lang="en-US" sz="2000" b="1" dirty="0">
              <a:latin typeface="Abadi" panose="020B0604020104020204" pitchFamily="34" charset="0"/>
              <a:ea typeface="Calibri" panose="020F0502020204030204" pitchFamily="34" charset="0"/>
              <a:cs typeface="Calibri" panose="020F0502020204030204" pitchFamily="34" charset="0"/>
            </a:endParaRPr>
          </a:p>
        </p:txBody>
      </p:sp>
      <p:sp>
        <p:nvSpPr>
          <p:cNvPr id="6" name="Text 4">
            <a:extLst>
              <a:ext uri="{FF2B5EF4-FFF2-40B4-BE49-F238E27FC236}">
                <a16:creationId xmlns:a16="http://schemas.microsoft.com/office/drawing/2014/main" id="{57218774-759B-19C6-9565-28620D4817D2}"/>
              </a:ext>
            </a:extLst>
          </p:cNvPr>
          <p:cNvSpPr/>
          <p:nvPr/>
        </p:nvSpPr>
        <p:spPr>
          <a:xfrm>
            <a:off x="432283" y="3094732"/>
            <a:ext cx="3307987" cy="2048768"/>
          </a:xfrm>
          <a:prstGeom prst="rect">
            <a:avLst/>
          </a:prstGeom>
          <a:noFill/>
          <a:ln/>
        </p:spPr>
        <p:txBody>
          <a:bodyPr wrap="square" lIns="0" tIns="0" rIns="0" bIns="0" rtlCol="0" anchor="t"/>
          <a:lstStyle/>
          <a:p>
            <a:pPr marL="0" indent="0" algn="l">
              <a:lnSpc>
                <a:spcPts val="2500"/>
              </a:lnSpc>
              <a:buNone/>
            </a:pPr>
            <a:r>
              <a:rPr lang="en-US" dirty="0">
                <a:solidFill>
                  <a:srgbClr val="3C3939"/>
                </a:solidFill>
                <a:latin typeface="Abadi" panose="020B0604020104020204" pitchFamily="34" charset="0"/>
                <a:ea typeface="Calibri" panose="020F0502020204030204" pitchFamily="34" charset="0"/>
                <a:cs typeface="Calibri" panose="020F0502020204030204" pitchFamily="34" charset="0"/>
              </a:rPr>
              <a:t>Identifica la información objetiva: ¿Qué es exactamente un seminario? ¿Quiénes viven allí? ¿Para qué sirve este lugar de formación? Anota los datos concretos que has escuchado o leído.</a:t>
            </a:r>
            <a:endParaRPr lang="en-US" dirty="0">
              <a:latin typeface="Abadi" panose="020B0604020104020204" pitchFamily="34" charset="0"/>
              <a:ea typeface="Calibri" panose="020F0502020204030204" pitchFamily="34" charset="0"/>
              <a:cs typeface="Calibri" panose="020F0502020204030204" pitchFamily="34" charset="0"/>
            </a:endParaRPr>
          </a:p>
        </p:txBody>
      </p:sp>
      <p:sp>
        <p:nvSpPr>
          <p:cNvPr id="7" name="Text 5">
            <a:extLst>
              <a:ext uri="{FF2B5EF4-FFF2-40B4-BE49-F238E27FC236}">
                <a16:creationId xmlns:a16="http://schemas.microsoft.com/office/drawing/2014/main" id="{13C0875B-CB70-671E-FDA7-497863B0BEEB}"/>
              </a:ext>
            </a:extLst>
          </p:cNvPr>
          <p:cNvSpPr/>
          <p:nvPr/>
        </p:nvSpPr>
        <p:spPr>
          <a:xfrm>
            <a:off x="4340894" y="2206288"/>
            <a:ext cx="155663" cy="248007"/>
          </a:xfrm>
          <a:prstGeom prst="rect">
            <a:avLst/>
          </a:prstGeom>
          <a:noFill/>
          <a:ln/>
        </p:spPr>
        <p:txBody>
          <a:bodyPr wrap="none" lIns="0" tIns="0" rIns="0" bIns="0" rtlCol="0" anchor="t"/>
          <a:lstStyle/>
          <a:p>
            <a:pPr marL="0" indent="0" algn="l">
              <a:lnSpc>
                <a:spcPts val="2500"/>
              </a:lnSpc>
              <a:buNone/>
            </a:pPr>
            <a:r>
              <a:rPr lang="en-US" sz="2000" dirty="0">
                <a:solidFill>
                  <a:srgbClr val="3C3939"/>
                </a:solidFill>
                <a:latin typeface="Abadi" panose="020B0604020104020204" pitchFamily="34" charset="0"/>
                <a:ea typeface="Calibri" panose="020F0502020204030204" pitchFamily="34" charset="0"/>
                <a:cs typeface="Calibri" panose="020F0502020204030204" pitchFamily="34" charset="0"/>
              </a:rPr>
              <a:t>02</a:t>
            </a:r>
            <a:endParaRPr lang="en-US" sz="2000" dirty="0">
              <a:latin typeface="Abadi" panose="020B0604020104020204" pitchFamily="34" charset="0"/>
              <a:ea typeface="Calibri" panose="020F0502020204030204" pitchFamily="34" charset="0"/>
              <a:cs typeface="Calibri" panose="020F0502020204030204" pitchFamily="34" charset="0"/>
            </a:endParaRPr>
          </a:p>
        </p:txBody>
      </p:sp>
      <p:sp>
        <p:nvSpPr>
          <p:cNvPr id="8" name="Shape 6">
            <a:extLst>
              <a:ext uri="{FF2B5EF4-FFF2-40B4-BE49-F238E27FC236}">
                <a16:creationId xmlns:a16="http://schemas.microsoft.com/office/drawing/2014/main" id="{E7979473-EEFE-26ED-45BB-803105314F9F}"/>
              </a:ext>
            </a:extLst>
          </p:cNvPr>
          <p:cNvSpPr/>
          <p:nvPr/>
        </p:nvSpPr>
        <p:spPr>
          <a:xfrm>
            <a:off x="4340895" y="2520613"/>
            <a:ext cx="3308080" cy="22860"/>
          </a:xfrm>
          <a:prstGeom prst="rect">
            <a:avLst/>
          </a:prstGeom>
          <a:solidFill>
            <a:srgbClr val="1B1B27"/>
          </a:solidFill>
          <a:ln/>
        </p:spPr>
        <p:txBody>
          <a:bodyPr/>
          <a:lstStyle/>
          <a:p>
            <a:endParaRPr lang="es-ES" sz="2800">
              <a:latin typeface="Abadi" panose="020B0604020104020204" pitchFamily="34" charset="0"/>
              <a:ea typeface="Calibri" panose="020F0502020204030204" pitchFamily="34" charset="0"/>
              <a:cs typeface="Calibri" panose="020F0502020204030204" pitchFamily="34" charset="0"/>
            </a:endParaRPr>
          </a:p>
        </p:txBody>
      </p:sp>
      <p:sp>
        <p:nvSpPr>
          <p:cNvPr id="9" name="Text 7">
            <a:extLst>
              <a:ext uri="{FF2B5EF4-FFF2-40B4-BE49-F238E27FC236}">
                <a16:creationId xmlns:a16="http://schemas.microsoft.com/office/drawing/2014/main" id="{ADB0C715-83F0-3C23-FA34-6C208BB026BF}"/>
              </a:ext>
            </a:extLst>
          </p:cNvPr>
          <p:cNvSpPr/>
          <p:nvPr/>
        </p:nvSpPr>
        <p:spPr>
          <a:xfrm>
            <a:off x="4340895" y="2665512"/>
            <a:ext cx="2249364" cy="310158"/>
          </a:xfrm>
          <a:prstGeom prst="rect">
            <a:avLst/>
          </a:prstGeom>
          <a:noFill/>
          <a:ln/>
        </p:spPr>
        <p:txBody>
          <a:bodyPr wrap="none" lIns="0" tIns="0" rIns="0" bIns="0" rtlCol="0" anchor="t"/>
          <a:lstStyle/>
          <a:p>
            <a:pPr marL="0" indent="0" algn="l">
              <a:lnSpc>
                <a:spcPts val="2400"/>
              </a:lnSpc>
              <a:buNone/>
            </a:pPr>
            <a:r>
              <a:rPr lang="en-US" sz="2000" b="1" dirty="0">
                <a:solidFill>
                  <a:srgbClr val="3C3939"/>
                </a:solidFill>
                <a:latin typeface="Abadi" panose="020B0604020104020204" pitchFamily="34" charset="0"/>
                <a:ea typeface="Calibri" panose="020F0502020204030204" pitchFamily="34" charset="0"/>
                <a:cs typeface="Calibri" panose="020F0502020204030204" pitchFamily="34" charset="0"/>
              </a:rPr>
              <a:t>Pienso (opinión personal)</a:t>
            </a:r>
            <a:endParaRPr lang="en-US" sz="2000" b="1" dirty="0">
              <a:latin typeface="Abadi" panose="020B0604020104020204" pitchFamily="34" charset="0"/>
              <a:ea typeface="Calibri" panose="020F0502020204030204" pitchFamily="34" charset="0"/>
              <a:cs typeface="Calibri" panose="020F0502020204030204" pitchFamily="34" charset="0"/>
            </a:endParaRPr>
          </a:p>
        </p:txBody>
      </p:sp>
      <p:sp>
        <p:nvSpPr>
          <p:cNvPr id="10" name="Text 8">
            <a:extLst>
              <a:ext uri="{FF2B5EF4-FFF2-40B4-BE49-F238E27FC236}">
                <a16:creationId xmlns:a16="http://schemas.microsoft.com/office/drawing/2014/main" id="{B837F314-C58D-007F-254E-704139EBAA13}"/>
              </a:ext>
            </a:extLst>
          </p:cNvPr>
          <p:cNvSpPr/>
          <p:nvPr/>
        </p:nvSpPr>
        <p:spPr>
          <a:xfrm>
            <a:off x="4340895" y="3094731"/>
            <a:ext cx="3308080" cy="2560959"/>
          </a:xfrm>
          <a:prstGeom prst="rect">
            <a:avLst/>
          </a:prstGeom>
          <a:noFill/>
          <a:ln/>
        </p:spPr>
        <p:txBody>
          <a:bodyPr wrap="square" lIns="0" tIns="0" rIns="0" bIns="0" rtlCol="0" anchor="t"/>
          <a:lstStyle/>
          <a:p>
            <a:pPr marL="0" indent="0" algn="l">
              <a:lnSpc>
                <a:spcPts val="2500"/>
              </a:lnSpc>
              <a:buNone/>
            </a:pPr>
            <a:r>
              <a:rPr lang="en-US" dirty="0">
                <a:solidFill>
                  <a:srgbClr val="3C3939"/>
                </a:solidFill>
                <a:latin typeface="Abadi" panose="020B0604020104020204" pitchFamily="34" charset="0"/>
                <a:ea typeface="Calibri" panose="020F0502020204030204" pitchFamily="34" charset="0"/>
                <a:cs typeface="Calibri" panose="020F0502020204030204" pitchFamily="34" charset="0"/>
              </a:rPr>
              <a:t>Ahora reflexiona desde tu propia perspectiva: ¿Qué crees que supone formarse en un seminario? ¿Qué implicaciones tiene dedicar años a prepararse para el sacerdocio? Expresa tu opinión con libertad.</a:t>
            </a:r>
            <a:endParaRPr lang="en-US" dirty="0">
              <a:latin typeface="Abadi" panose="020B0604020104020204" pitchFamily="34" charset="0"/>
              <a:ea typeface="Calibri" panose="020F0502020204030204" pitchFamily="34" charset="0"/>
              <a:cs typeface="Calibri" panose="020F0502020204030204" pitchFamily="34" charset="0"/>
            </a:endParaRPr>
          </a:p>
        </p:txBody>
      </p:sp>
      <p:sp>
        <p:nvSpPr>
          <p:cNvPr id="11" name="Text 9">
            <a:extLst>
              <a:ext uri="{FF2B5EF4-FFF2-40B4-BE49-F238E27FC236}">
                <a16:creationId xmlns:a16="http://schemas.microsoft.com/office/drawing/2014/main" id="{BDD66F9E-C288-C082-6C83-1E5D2F1763C6}"/>
              </a:ext>
            </a:extLst>
          </p:cNvPr>
          <p:cNvSpPr/>
          <p:nvPr/>
        </p:nvSpPr>
        <p:spPr>
          <a:xfrm>
            <a:off x="8249602" y="2139970"/>
            <a:ext cx="155663" cy="248007"/>
          </a:xfrm>
          <a:prstGeom prst="rect">
            <a:avLst/>
          </a:prstGeom>
          <a:noFill/>
          <a:ln/>
        </p:spPr>
        <p:txBody>
          <a:bodyPr wrap="none" lIns="0" tIns="0" rIns="0" bIns="0" rtlCol="0" anchor="t"/>
          <a:lstStyle/>
          <a:p>
            <a:pPr marL="0" indent="0" algn="l">
              <a:lnSpc>
                <a:spcPts val="2500"/>
              </a:lnSpc>
              <a:buNone/>
            </a:pPr>
            <a:r>
              <a:rPr lang="en-US" sz="2000" dirty="0">
                <a:solidFill>
                  <a:srgbClr val="3C3939"/>
                </a:solidFill>
                <a:latin typeface="Abadi" panose="020B0604020104020204" pitchFamily="34" charset="0"/>
                <a:ea typeface="Calibri" panose="020F0502020204030204" pitchFamily="34" charset="0"/>
                <a:cs typeface="Calibri" panose="020F0502020204030204" pitchFamily="34" charset="0"/>
              </a:rPr>
              <a:t>03</a:t>
            </a:r>
            <a:endParaRPr lang="en-US" sz="2000" dirty="0">
              <a:latin typeface="Abadi" panose="020B0604020104020204" pitchFamily="34" charset="0"/>
              <a:ea typeface="Calibri" panose="020F0502020204030204" pitchFamily="34" charset="0"/>
              <a:cs typeface="Calibri" panose="020F0502020204030204" pitchFamily="34" charset="0"/>
            </a:endParaRPr>
          </a:p>
        </p:txBody>
      </p:sp>
      <p:sp>
        <p:nvSpPr>
          <p:cNvPr id="12" name="Shape 10">
            <a:extLst>
              <a:ext uri="{FF2B5EF4-FFF2-40B4-BE49-F238E27FC236}">
                <a16:creationId xmlns:a16="http://schemas.microsoft.com/office/drawing/2014/main" id="{E1C6A0BC-36F7-4BCE-F510-F7BCA9F817D5}"/>
              </a:ext>
            </a:extLst>
          </p:cNvPr>
          <p:cNvSpPr/>
          <p:nvPr/>
        </p:nvSpPr>
        <p:spPr>
          <a:xfrm>
            <a:off x="8249603" y="2454295"/>
            <a:ext cx="3307987" cy="22860"/>
          </a:xfrm>
          <a:prstGeom prst="rect">
            <a:avLst/>
          </a:prstGeom>
          <a:solidFill>
            <a:srgbClr val="1B1B27"/>
          </a:solidFill>
          <a:ln/>
        </p:spPr>
        <p:txBody>
          <a:bodyPr/>
          <a:lstStyle/>
          <a:p>
            <a:endParaRPr lang="es-ES" sz="2800">
              <a:latin typeface="Abadi" panose="020B0604020104020204" pitchFamily="34" charset="0"/>
              <a:ea typeface="Calibri" panose="020F0502020204030204" pitchFamily="34" charset="0"/>
              <a:cs typeface="Calibri" panose="020F0502020204030204" pitchFamily="34" charset="0"/>
            </a:endParaRPr>
          </a:p>
        </p:txBody>
      </p:sp>
      <p:sp>
        <p:nvSpPr>
          <p:cNvPr id="13" name="Text 11">
            <a:extLst>
              <a:ext uri="{FF2B5EF4-FFF2-40B4-BE49-F238E27FC236}">
                <a16:creationId xmlns:a16="http://schemas.microsoft.com/office/drawing/2014/main" id="{D9517520-D4A7-B3DE-48CB-A5030A25B367}"/>
              </a:ext>
            </a:extLst>
          </p:cNvPr>
          <p:cNvSpPr/>
          <p:nvPr/>
        </p:nvSpPr>
        <p:spPr>
          <a:xfrm>
            <a:off x="8249603" y="2599194"/>
            <a:ext cx="2464358" cy="310158"/>
          </a:xfrm>
          <a:prstGeom prst="rect">
            <a:avLst/>
          </a:prstGeom>
          <a:noFill/>
          <a:ln/>
        </p:spPr>
        <p:txBody>
          <a:bodyPr wrap="none" lIns="0" tIns="0" rIns="0" bIns="0" rtlCol="0" anchor="t"/>
          <a:lstStyle/>
          <a:p>
            <a:pPr marL="0" indent="0" algn="l">
              <a:lnSpc>
                <a:spcPts val="2400"/>
              </a:lnSpc>
              <a:buNone/>
            </a:pPr>
            <a:r>
              <a:rPr lang="en-US" sz="2000" b="1" dirty="0">
                <a:solidFill>
                  <a:srgbClr val="3C3939"/>
                </a:solidFill>
                <a:latin typeface="Abadi" panose="020B0604020104020204" pitchFamily="34" charset="0"/>
                <a:ea typeface="Calibri" panose="020F0502020204030204" pitchFamily="34" charset="0"/>
                <a:cs typeface="Calibri" panose="020F0502020204030204" pitchFamily="34" charset="0"/>
              </a:rPr>
              <a:t>Me pregunto (dudas reales</a:t>
            </a:r>
            <a:r>
              <a:rPr lang="en-US" sz="2000" dirty="0">
                <a:solidFill>
                  <a:srgbClr val="3C3939"/>
                </a:solidFill>
                <a:latin typeface="Abadi" panose="020B0604020104020204" pitchFamily="34" charset="0"/>
                <a:ea typeface="Calibri" panose="020F0502020204030204" pitchFamily="34" charset="0"/>
                <a:cs typeface="Calibri" panose="020F0502020204030204" pitchFamily="34" charset="0"/>
              </a:rPr>
              <a:t>)</a:t>
            </a:r>
            <a:endParaRPr lang="en-US" sz="2000" dirty="0">
              <a:latin typeface="Abadi" panose="020B0604020104020204" pitchFamily="34" charset="0"/>
              <a:ea typeface="Calibri" panose="020F0502020204030204" pitchFamily="34" charset="0"/>
              <a:cs typeface="Calibri" panose="020F0502020204030204" pitchFamily="34" charset="0"/>
            </a:endParaRPr>
          </a:p>
        </p:txBody>
      </p:sp>
      <p:sp>
        <p:nvSpPr>
          <p:cNvPr id="14" name="Text 12">
            <a:extLst>
              <a:ext uri="{FF2B5EF4-FFF2-40B4-BE49-F238E27FC236}">
                <a16:creationId xmlns:a16="http://schemas.microsoft.com/office/drawing/2014/main" id="{00CD759E-9D20-607B-8773-B7B8D0C4B107}"/>
              </a:ext>
            </a:extLst>
          </p:cNvPr>
          <p:cNvSpPr/>
          <p:nvPr/>
        </p:nvSpPr>
        <p:spPr>
          <a:xfrm>
            <a:off x="8249603" y="3028413"/>
            <a:ext cx="3307987" cy="2560959"/>
          </a:xfrm>
          <a:prstGeom prst="rect">
            <a:avLst/>
          </a:prstGeom>
          <a:noFill/>
          <a:ln/>
        </p:spPr>
        <p:txBody>
          <a:bodyPr wrap="square" lIns="0" tIns="0" rIns="0" bIns="0" rtlCol="0" anchor="t"/>
          <a:lstStyle/>
          <a:p>
            <a:pPr marL="0" indent="0" algn="l">
              <a:lnSpc>
                <a:spcPts val="2500"/>
              </a:lnSpc>
              <a:buNone/>
            </a:pPr>
            <a:r>
              <a:rPr lang="en-US" dirty="0">
                <a:solidFill>
                  <a:srgbClr val="3C3939"/>
                </a:solidFill>
                <a:latin typeface="Abadi" panose="020B0604020104020204" pitchFamily="34" charset="0"/>
                <a:ea typeface="Calibri" panose="020F0502020204030204" pitchFamily="34" charset="0"/>
                <a:cs typeface="Calibri" panose="020F0502020204030204" pitchFamily="34" charset="0"/>
              </a:rPr>
              <a:t>Formula las preguntas que realmente te intrigan: ¿Qué te gustaría saber sobre la vida cotidiana en un seminario? ¿Cómo es el día a día? ¿Qué estudian? ¿Cómo disciernen su vocación?</a:t>
            </a:r>
            <a:endParaRPr lang="en-US" dirty="0">
              <a:latin typeface="Abadi" panose="020B0604020104020204" pitchFamily="34" charset="0"/>
              <a:ea typeface="Calibri" panose="020F0502020204030204" pitchFamily="34" charset="0"/>
              <a:cs typeface="Calibri" panose="020F0502020204030204" pitchFamily="34" charset="0"/>
            </a:endParaRPr>
          </a:p>
        </p:txBody>
      </p:sp>
      <p:sp>
        <p:nvSpPr>
          <p:cNvPr id="15" name="Text 13">
            <a:extLst>
              <a:ext uri="{FF2B5EF4-FFF2-40B4-BE49-F238E27FC236}">
                <a16:creationId xmlns:a16="http://schemas.microsoft.com/office/drawing/2014/main" id="{9F6F72C6-9475-83D1-EBCC-625DE658A8AA}"/>
              </a:ext>
            </a:extLst>
          </p:cNvPr>
          <p:cNvSpPr/>
          <p:nvPr/>
        </p:nvSpPr>
        <p:spPr>
          <a:xfrm>
            <a:off x="457178" y="6047303"/>
            <a:ext cx="11252899" cy="635079"/>
          </a:xfrm>
          <a:prstGeom prst="rect">
            <a:avLst/>
          </a:prstGeom>
          <a:noFill/>
          <a:ln/>
        </p:spPr>
        <p:txBody>
          <a:bodyPr wrap="square" lIns="0" tIns="0" rIns="0" bIns="0" rtlCol="0" anchor="t"/>
          <a:lstStyle/>
          <a:p>
            <a:pPr marL="0" indent="0" algn="l">
              <a:lnSpc>
                <a:spcPts val="2500"/>
              </a:lnSpc>
              <a:buNone/>
            </a:pPr>
            <a:r>
              <a:rPr lang="en-US" sz="1600" dirty="0">
                <a:solidFill>
                  <a:srgbClr val="3C3939"/>
                </a:solidFill>
                <a:latin typeface="Abadi" panose="020B0604020104020204" pitchFamily="34" charset="0"/>
                <a:ea typeface="Calibri" panose="020F0502020204030204" pitchFamily="34" charset="0"/>
                <a:cs typeface="Calibri" panose="020F0502020204030204" pitchFamily="34" charset="0"/>
              </a:rPr>
              <a:t>Esta rutina de pensamiento "Veo – Pienso – Me pregunto" nos permite procesar la información en tres niveles diferentes, desde lo más objetivo hasta lo más personal. Dedicaremos </a:t>
            </a:r>
            <a:r>
              <a:rPr lang="en-US" sz="1600" b="1" dirty="0">
                <a:solidFill>
                  <a:srgbClr val="3C3939"/>
                </a:solidFill>
                <a:latin typeface="Abadi" panose="020B0604020104020204" pitchFamily="34" charset="0"/>
                <a:ea typeface="Calibri" panose="020F0502020204030204" pitchFamily="34" charset="0"/>
                <a:cs typeface="Calibri" panose="020F0502020204030204" pitchFamily="34" charset="0"/>
              </a:rPr>
              <a:t>10 minutos</a:t>
            </a:r>
            <a:r>
              <a:rPr lang="en-US" sz="1600" dirty="0">
                <a:solidFill>
                  <a:srgbClr val="3C3939"/>
                </a:solidFill>
                <a:latin typeface="Abadi" panose="020B0604020104020204" pitchFamily="34" charset="0"/>
                <a:ea typeface="Calibri" panose="020F0502020204030204" pitchFamily="34" charset="0"/>
                <a:cs typeface="Calibri" panose="020F0502020204030204" pitchFamily="34" charset="0"/>
              </a:rPr>
              <a:t> a esta reflexión individual y posterior puesta en común.</a:t>
            </a:r>
            <a:endParaRPr lang="en-US" sz="1600" dirty="0">
              <a:latin typeface="Abadi" panose="020B0604020104020204" pitchFamily="34" charset="0"/>
              <a:ea typeface="Calibri" panose="020F0502020204030204" pitchFamily="34" charset="0"/>
              <a:cs typeface="Calibri" panose="020F0502020204030204" pitchFamily="34" charset="0"/>
            </a:endParaRPr>
          </a:p>
        </p:txBody>
      </p:sp>
      <p:pic>
        <p:nvPicPr>
          <p:cNvPr id="20" name="Imagen 19">
            <a:extLst>
              <a:ext uri="{FF2B5EF4-FFF2-40B4-BE49-F238E27FC236}">
                <a16:creationId xmlns:a16="http://schemas.microsoft.com/office/drawing/2014/main" id="{6BC84E9F-D7AD-841A-BDBA-C9139389672E}"/>
              </a:ext>
            </a:extLst>
          </p:cNvPr>
          <p:cNvPicPr>
            <a:picLocks noChangeAspect="1"/>
          </p:cNvPicPr>
          <p:nvPr/>
        </p:nvPicPr>
        <p:blipFill>
          <a:blip r:embed="rId2"/>
          <a:stretch>
            <a:fillRect/>
          </a:stretch>
        </p:blipFill>
        <p:spPr>
          <a:xfrm>
            <a:off x="10816804" y="70370"/>
            <a:ext cx="1128559" cy="1753298"/>
          </a:xfrm>
          <a:prstGeom prst="rect">
            <a:avLst/>
          </a:prstGeom>
        </p:spPr>
      </p:pic>
      <p:sp>
        <p:nvSpPr>
          <p:cNvPr id="21" name="CuadroTexto 20">
            <a:extLst>
              <a:ext uri="{FF2B5EF4-FFF2-40B4-BE49-F238E27FC236}">
                <a16:creationId xmlns:a16="http://schemas.microsoft.com/office/drawing/2014/main" id="{DEDB37BE-FE8A-D1B9-9480-5207E1DA5E5D}"/>
              </a:ext>
            </a:extLst>
          </p:cNvPr>
          <p:cNvSpPr txBox="1"/>
          <p:nvPr/>
        </p:nvSpPr>
        <p:spPr>
          <a:xfrm>
            <a:off x="10299700" y="389120"/>
            <a:ext cx="471604" cy="1015663"/>
          </a:xfrm>
          <a:prstGeom prst="rect">
            <a:avLst/>
          </a:prstGeom>
          <a:noFill/>
        </p:spPr>
        <p:txBody>
          <a:bodyPr wrap="none" rtlCol="0">
            <a:spAutoFit/>
          </a:bodyPr>
          <a:lstStyle/>
          <a:p>
            <a:r>
              <a:rPr lang="es-ES" sz="6000" b="1" dirty="0">
                <a:solidFill>
                  <a:srgbClr val="0079B0"/>
                </a:solidFill>
                <a:latin typeface="Alasassy Caps" pitchFamily="2" charset="0"/>
              </a:rPr>
              <a:t>2</a:t>
            </a:r>
          </a:p>
        </p:txBody>
      </p:sp>
    </p:spTree>
    <p:extLst>
      <p:ext uri="{BB962C8B-B14F-4D97-AF65-F5344CB8AC3E}">
        <p14:creationId xmlns:p14="http://schemas.microsoft.com/office/powerpoint/2010/main" val="26307645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4">
            <a:extLst>
              <a:ext uri="{FF2B5EF4-FFF2-40B4-BE49-F238E27FC236}">
                <a16:creationId xmlns:a16="http://schemas.microsoft.com/office/drawing/2014/main" id="{5BF67983-0EDA-1F8B-E8DF-ED4283D3ACBB}"/>
              </a:ext>
            </a:extLst>
          </p:cNvPr>
          <p:cNvSpPr/>
          <p:nvPr/>
        </p:nvSpPr>
        <p:spPr>
          <a:xfrm>
            <a:off x="493752" y="3554363"/>
            <a:ext cx="9869448" cy="888643"/>
          </a:xfrm>
          <a:prstGeom prst="rect">
            <a:avLst/>
          </a:prstGeom>
          <a:noFill/>
          <a:ln/>
        </p:spPr>
        <p:txBody>
          <a:bodyPr wrap="square" lIns="0" tIns="0" rIns="0" bIns="0" rtlCol="0" anchor="t"/>
          <a:lstStyle/>
          <a:p>
            <a:pPr marL="0" indent="0" algn="l">
              <a:lnSpc>
                <a:spcPts val="1550"/>
              </a:lnSpc>
              <a:buNone/>
            </a:pPr>
            <a:endParaRPr lang="en-US" sz="1400" dirty="0"/>
          </a:p>
        </p:txBody>
      </p:sp>
      <p:sp>
        <p:nvSpPr>
          <p:cNvPr id="8" name="Shape 5">
            <a:extLst>
              <a:ext uri="{FF2B5EF4-FFF2-40B4-BE49-F238E27FC236}">
                <a16:creationId xmlns:a16="http://schemas.microsoft.com/office/drawing/2014/main" id="{86A0C4F1-8F40-C4EA-84C5-33EABC91394D}"/>
              </a:ext>
            </a:extLst>
          </p:cNvPr>
          <p:cNvSpPr/>
          <p:nvPr/>
        </p:nvSpPr>
        <p:spPr>
          <a:xfrm>
            <a:off x="0" y="4972621"/>
            <a:ext cx="12192000" cy="1885379"/>
          </a:xfrm>
          <a:prstGeom prst="roundRect">
            <a:avLst>
              <a:gd name="adj" fmla="val 4135"/>
            </a:avLst>
          </a:prstGeom>
          <a:solidFill>
            <a:srgbClr val="D2D2E0"/>
          </a:solidFill>
          <a:ln/>
        </p:spPr>
        <p:txBody>
          <a:bodyPr/>
          <a:lstStyle/>
          <a:p>
            <a:endParaRPr lang="es-ES"/>
          </a:p>
        </p:txBody>
      </p:sp>
      <p:sp>
        <p:nvSpPr>
          <p:cNvPr id="17" name="CuadroTexto 16">
            <a:extLst>
              <a:ext uri="{FF2B5EF4-FFF2-40B4-BE49-F238E27FC236}">
                <a16:creationId xmlns:a16="http://schemas.microsoft.com/office/drawing/2014/main" id="{0081E324-6C5B-9417-86B8-6CBC39F3CF06}"/>
              </a:ext>
            </a:extLst>
          </p:cNvPr>
          <p:cNvSpPr txBox="1"/>
          <p:nvPr/>
        </p:nvSpPr>
        <p:spPr>
          <a:xfrm>
            <a:off x="133810" y="5085636"/>
            <a:ext cx="13544090" cy="1754326"/>
          </a:xfrm>
          <a:prstGeom prst="rect">
            <a:avLst/>
          </a:prstGeom>
          <a:noFill/>
        </p:spPr>
        <p:txBody>
          <a:bodyPr wrap="square">
            <a:spAutoFit/>
          </a:bodyPr>
          <a:lstStyle/>
          <a:p>
            <a:pPr algn="l">
              <a:buSzPct val="100000"/>
            </a:pPr>
            <a:r>
              <a:rPr lang="en-US" sz="1800" dirty="0">
                <a:solidFill>
                  <a:srgbClr val="000000"/>
                </a:solidFill>
                <a:latin typeface="Abadi" panose="020B0604020104020204" pitchFamily="34" charset="0"/>
                <a:ea typeface="Roboto" pitchFamily="34" charset="-122"/>
                <a:cs typeface="Roboto" pitchFamily="34" charset="-120"/>
              </a:rPr>
              <a:t>REFLEXIONA POR ESCRITO</a:t>
            </a:r>
          </a:p>
          <a:p>
            <a:pPr marL="342900" indent="-342900" algn="l">
              <a:buSzPct val="100000"/>
              <a:buChar char="•"/>
            </a:pPr>
            <a:r>
              <a:rPr lang="en-US" sz="1800" dirty="0">
                <a:solidFill>
                  <a:srgbClr val="000000"/>
                </a:solidFill>
                <a:latin typeface="Abadi" panose="020B0604020104020204" pitchFamily="34" charset="0"/>
                <a:ea typeface="Roboto" pitchFamily="34" charset="-122"/>
                <a:cs typeface="Roboto" pitchFamily="34" charset="-120"/>
              </a:rPr>
              <a:t>¿</a:t>
            </a:r>
            <a:r>
              <a:rPr lang="en-US" sz="1800" dirty="0" err="1">
                <a:solidFill>
                  <a:srgbClr val="000000"/>
                </a:solidFill>
                <a:latin typeface="Abadi" panose="020B0604020104020204" pitchFamily="34" charset="0"/>
                <a:ea typeface="Roboto" pitchFamily="34" charset="-122"/>
                <a:cs typeface="Roboto" pitchFamily="34" charset="-120"/>
              </a:rPr>
              <a:t>Qué</a:t>
            </a:r>
            <a:r>
              <a:rPr lang="en-US" sz="1800" dirty="0">
                <a:solidFill>
                  <a:srgbClr val="000000"/>
                </a:solidFill>
                <a:latin typeface="Abadi" panose="020B0604020104020204" pitchFamily="34" charset="0"/>
                <a:ea typeface="Roboto" pitchFamily="34" charset="-122"/>
                <a:cs typeface="Roboto" pitchFamily="34" charset="-120"/>
              </a:rPr>
              <a:t> imagen del </a:t>
            </a:r>
            <a:r>
              <a:rPr lang="en-US" sz="1800" dirty="0" err="1">
                <a:solidFill>
                  <a:srgbClr val="000000"/>
                </a:solidFill>
                <a:latin typeface="Abadi" panose="020B0604020104020204" pitchFamily="34" charset="0"/>
                <a:ea typeface="Roboto" pitchFamily="34" charset="-122"/>
                <a:cs typeface="Roboto" pitchFamily="34" charset="-120"/>
              </a:rPr>
              <a:t>sacerdote</a:t>
            </a:r>
            <a:r>
              <a:rPr lang="en-US" sz="1800" dirty="0">
                <a:solidFill>
                  <a:srgbClr val="000000"/>
                </a:solidFill>
                <a:latin typeface="Abadi" panose="020B0604020104020204" pitchFamily="34" charset="0"/>
                <a:ea typeface="Roboto" pitchFamily="34" charset="-122"/>
                <a:cs typeface="Roboto" pitchFamily="34" charset="-120"/>
              </a:rPr>
              <a:t> </a:t>
            </a:r>
            <a:r>
              <a:rPr lang="en-US" sz="1800" dirty="0" err="1">
                <a:solidFill>
                  <a:srgbClr val="000000"/>
                </a:solidFill>
                <a:latin typeface="Abadi" panose="020B0604020104020204" pitchFamily="34" charset="0"/>
                <a:ea typeface="Roboto" pitchFamily="34" charset="-122"/>
                <a:cs typeface="Roboto" pitchFamily="34" charset="-120"/>
              </a:rPr>
              <a:t>aparece</a:t>
            </a:r>
            <a:r>
              <a:rPr lang="en-US" sz="1800" dirty="0">
                <a:solidFill>
                  <a:srgbClr val="000000"/>
                </a:solidFill>
                <a:latin typeface="Abadi" panose="020B0604020104020204" pitchFamily="34" charset="0"/>
                <a:ea typeface="Roboto" pitchFamily="34" charset="-122"/>
                <a:cs typeface="Roboto" pitchFamily="34" charset="-120"/>
              </a:rPr>
              <a:t> </a:t>
            </a:r>
            <a:r>
              <a:rPr lang="en-US" sz="1800" dirty="0" err="1">
                <a:solidFill>
                  <a:srgbClr val="000000"/>
                </a:solidFill>
                <a:latin typeface="Abadi" panose="020B0604020104020204" pitchFamily="34" charset="0"/>
                <a:ea typeface="Roboto" pitchFamily="34" charset="-122"/>
                <a:cs typeface="Roboto" pitchFamily="34" charset="-120"/>
              </a:rPr>
              <a:t>cuando</a:t>
            </a:r>
            <a:r>
              <a:rPr lang="en-US" sz="1800" dirty="0">
                <a:solidFill>
                  <a:srgbClr val="000000"/>
                </a:solidFill>
                <a:latin typeface="Abadi" panose="020B0604020104020204" pitchFamily="34" charset="0"/>
                <a:ea typeface="Roboto" pitchFamily="34" charset="-122"/>
                <a:cs typeface="Roboto" pitchFamily="34" charset="-120"/>
              </a:rPr>
              <a:t> </a:t>
            </a:r>
            <a:r>
              <a:rPr lang="en-US" sz="1800" dirty="0" err="1">
                <a:solidFill>
                  <a:srgbClr val="000000"/>
                </a:solidFill>
                <a:latin typeface="Abadi" panose="020B0604020104020204" pitchFamily="34" charset="0"/>
                <a:ea typeface="Roboto" pitchFamily="34" charset="-122"/>
                <a:cs typeface="Roboto" pitchFamily="34" charset="-120"/>
              </a:rPr>
              <a:t>miramos</a:t>
            </a:r>
            <a:r>
              <a:rPr lang="en-US" sz="1800" dirty="0">
                <a:solidFill>
                  <a:srgbClr val="000000"/>
                </a:solidFill>
                <a:latin typeface="Abadi" panose="020B0604020104020204" pitchFamily="34" charset="0"/>
                <a:ea typeface="Roboto" pitchFamily="34" charset="-122"/>
                <a:cs typeface="Roboto" pitchFamily="34" charset="-120"/>
              </a:rPr>
              <a:t> </a:t>
            </a:r>
            <a:r>
              <a:rPr lang="en-US" sz="1800" dirty="0" err="1">
                <a:solidFill>
                  <a:srgbClr val="000000"/>
                </a:solidFill>
                <a:latin typeface="Abadi" panose="020B0604020104020204" pitchFamily="34" charset="0"/>
                <a:ea typeface="Roboto" pitchFamily="34" charset="-122"/>
                <a:cs typeface="Roboto" pitchFamily="34" charset="-120"/>
              </a:rPr>
              <a:t>todas</a:t>
            </a:r>
            <a:r>
              <a:rPr lang="en-US" sz="1800" dirty="0">
                <a:solidFill>
                  <a:srgbClr val="000000"/>
                </a:solidFill>
                <a:latin typeface="Abadi" panose="020B0604020104020204" pitchFamily="34" charset="0"/>
                <a:ea typeface="Roboto" pitchFamily="34" charset="-122"/>
                <a:cs typeface="Roboto" pitchFamily="34" charset="-120"/>
              </a:rPr>
              <a:t> las palabras juntas?</a:t>
            </a:r>
          </a:p>
          <a:p>
            <a:pPr marL="342900" indent="-342900">
              <a:buSzPct val="100000"/>
              <a:buFontTx/>
              <a:buChar char="•"/>
            </a:pPr>
            <a:r>
              <a:rPr lang="en-US" dirty="0">
                <a:solidFill>
                  <a:srgbClr val="000000"/>
                </a:solidFill>
                <a:latin typeface="Abadi" panose="020B0604020104020204" pitchFamily="34" charset="0"/>
                <a:ea typeface="Roboto" pitchFamily="34" charset="-122"/>
                <a:cs typeface="Roboto" pitchFamily="34" charset="-120"/>
              </a:rPr>
              <a:t>¿</a:t>
            </a:r>
            <a:r>
              <a:rPr lang="en-US" dirty="0" err="1">
                <a:solidFill>
                  <a:srgbClr val="000000"/>
                </a:solidFill>
                <a:latin typeface="Abadi" panose="020B0604020104020204" pitchFamily="34" charset="0"/>
                <a:ea typeface="Roboto" pitchFamily="34" charset="-122"/>
                <a:cs typeface="Roboto" pitchFamily="34" charset="-120"/>
              </a:rPr>
              <a:t>Te</a:t>
            </a:r>
            <a:r>
              <a:rPr lang="en-US" dirty="0">
                <a:solidFill>
                  <a:srgbClr val="000000"/>
                </a:solidFill>
                <a:latin typeface="Abadi" panose="020B0604020104020204" pitchFamily="34" charset="0"/>
                <a:ea typeface="Roboto" pitchFamily="34" charset="-122"/>
                <a:cs typeface="Roboto" pitchFamily="34" charset="-120"/>
              </a:rPr>
              <a:t> ha </a:t>
            </a:r>
            <a:r>
              <a:rPr lang="en-US" dirty="0" err="1">
                <a:solidFill>
                  <a:srgbClr val="000000"/>
                </a:solidFill>
                <a:latin typeface="Abadi" panose="020B0604020104020204" pitchFamily="34" charset="0"/>
                <a:ea typeface="Roboto" pitchFamily="34" charset="-122"/>
                <a:cs typeface="Roboto" pitchFamily="34" charset="-120"/>
              </a:rPr>
              <a:t>sorprendido</a:t>
            </a:r>
            <a:r>
              <a:rPr lang="en-US" dirty="0">
                <a:solidFill>
                  <a:srgbClr val="000000"/>
                </a:solidFill>
                <a:latin typeface="Abadi" panose="020B0604020104020204" pitchFamily="34" charset="0"/>
                <a:ea typeface="Roboto" pitchFamily="34" charset="-122"/>
                <a:cs typeface="Roboto" pitchFamily="34" charset="-120"/>
              </a:rPr>
              <a:t> algo de lo </a:t>
            </a:r>
            <a:r>
              <a:rPr lang="en-US" dirty="0" err="1">
                <a:solidFill>
                  <a:srgbClr val="000000"/>
                </a:solidFill>
                <a:latin typeface="Abadi" panose="020B0604020104020204" pitchFamily="34" charset="0"/>
                <a:ea typeface="Roboto" pitchFamily="34" charset="-122"/>
                <a:cs typeface="Roboto" pitchFamily="34" charset="-120"/>
              </a:rPr>
              <a:t>que</a:t>
            </a:r>
            <a:r>
              <a:rPr lang="en-US" dirty="0">
                <a:solidFill>
                  <a:srgbClr val="000000"/>
                </a:solidFill>
                <a:latin typeface="Abadi" panose="020B0604020104020204" pitchFamily="34" charset="0"/>
                <a:ea typeface="Roboto" pitchFamily="34" charset="-122"/>
                <a:cs typeface="Roboto" pitchFamily="34" charset="-120"/>
              </a:rPr>
              <a:t> </a:t>
            </a:r>
            <a:r>
              <a:rPr lang="en-US" dirty="0" err="1">
                <a:solidFill>
                  <a:srgbClr val="000000"/>
                </a:solidFill>
                <a:latin typeface="Abadi" panose="020B0604020104020204" pitchFamily="34" charset="0"/>
                <a:ea typeface="Roboto" pitchFamily="34" charset="-122"/>
                <a:cs typeface="Roboto" pitchFamily="34" charset="-120"/>
              </a:rPr>
              <a:t>han</a:t>
            </a:r>
            <a:r>
              <a:rPr lang="en-US" dirty="0">
                <a:solidFill>
                  <a:srgbClr val="000000"/>
                </a:solidFill>
                <a:latin typeface="Abadi" panose="020B0604020104020204" pitchFamily="34" charset="0"/>
                <a:ea typeface="Roboto" pitchFamily="34" charset="-122"/>
                <a:cs typeface="Roboto" pitchFamily="34" charset="-120"/>
              </a:rPr>
              <a:t> </a:t>
            </a:r>
            <a:r>
              <a:rPr lang="en-US" dirty="0" err="1">
                <a:solidFill>
                  <a:srgbClr val="000000"/>
                </a:solidFill>
                <a:latin typeface="Abadi" panose="020B0604020104020204" pitchFamily="34" charset="0"/>
                <a:ea typeface="Roboto" pitchFamily="34" charset="-122"/>
                <a:cs typeface="Roboto" pitchFamily="34" charset="-120"/>
              </a:rPr>
              <a:t>aportado</a:t>
            </a:r>
            <a:r>
              <a:rPr lang="en-US" dirty="0">
                <a:solidFill>
                  <a:srgbClr val="000000"/>
                </a:solidFill>
                <a:latin typeface="Abadi" panose="020B0604020104020204" pitchFamily="34" charset="0"/>
                <a:ea typeface="Roboto" pitchFamily="34" charset="-122"/>
                <a:cs typeface="Roboto" pitchFamily="34" charset="-120"/>
              </a:rPr>
              <a:t> </a:t>
            </a:r>
            <a:r>
              <a:rPr lang="en-US" dirty="0" err="1">
                <a:solidFill>
                  <a:srgbClr val="000000"/>
                </a:solidFill>
                <a:latin typeface="Abadi" panose="020B0604020104020204" pitchFamily="34" charset="0"/>
                <a:ea typeface="Roboto" pitchFamily="34" charset="-122"/>
                <a:cs typeface="Roboto" pitchFamily="34" charset="-120"/>
              </a:rPr>
              <a:t>tus</a:t>
            </a:r>
            <a:r>
              <a:rPr lang="en-US" dirty="0">
                <a:solidFill>
                  <a:srgbClr val="000000"/>
                </a:solidFill>
                <a:latin typeface="Abadi" panose="020B0604020104020204" pitchFamily="34" charset="0"/>
                <a:ea typeface="Roboto" pitchFamily="34" charset="-122"/>
                <a:cs typeface="Roboto" pitchFamily="34" charset="-120"/>
              </a:rPr>
              <a:t> </a:t>
            </a:r>
            <a:r>
              <a:rPr lang="en-US" dirty="0" err="1">
                <a:solidFill>
                  <a:srgbClr val="000000"/>
                </a:solidFill>
                <a:latin typeface="Abadi" panose="020B0604020104020204" pitchFamily="34" charset="0"/>
                <a:ea typeface="Roboto" pitchFamily="34" charset="-122"/>
                <a:cs typeface="Roboto" pitchFamily="34" charset="-120"/>
              </a:rPr>
              <a:t>compañeros</a:t>
            </a:r>
            <a:r>
              <a:rPr lang="en-US" dirty="0">
                <a:solidFill>
                  <a:srgbClr val="000000"/>
                </a:solidFill>
                <a:latin typeface="Abadi" panose="020B0604020104020204" pitchFamily="34" charset="0"/>
                <a:ea typeface="Roboto" pitchFamily="34" charset="-122"/>
                <a:cs typeface="Roboto" pitchFamily="34" charset="-120"/>
              </a:rPr>
              <a:t>?</a:t>
            </a:r>
            <a:endParaRPr lang="en-US" dirty="0">
              <a:latin typeface="Abadi" panose="020B0604020104020204" pitchFamily="34" charset="0"/>
            </a:endParaRPr>
          </a:p>
          <a:p>
            <a:pPr marL="342900" indent="-342900">
              <a:buSzPct val="100000"/>
              <a:buFontTx/>
              <a:buChar char="•"/>
            </a:pPr>
            <a:r>
              <a:rPr lang="en-US" dirty="0">
                <a:solidFill>
                  <a:srgbClr val="000000"/>
                </a:solidFill>
                <a:latin typeface="Abadi" panose="020B0604020104020204" pitchFamily="34" charset="0"/>
                <a:ea typeface="Roboto" pitchFamily="34" charset="-122"/>
                <a:cs typeface="Roboto" pitchFamily="34" charset="-120"/>
              </a:rPr>
              <a:t>¿Hay </a:t>
            </a:r>
            <a:r>
              <a:rPr lang="en-US" dirty="0" err="1">
                <a:solidFill>
                  <a:srgbClr val="000000"/>
                </a:solidFill>
                <a:latin typeface="Abadi" panose="020B0604020104020204" pitchFamily="34" charset="0"/>
                <a:ea typeface="Roboto" pitchFamily="34" charset="-122"/>
                <a:cs typeface="Roboto" pitchFamily="34" charset="-120"/>
              </a:rPr>
              <a:t>alguna</a:t>
            </a:r>
            <a:r>
              <a:rPr lang="en-US" dirty="0">
                <a:solidFill>
                  <a:srgbClr val="000000"/>
                </a:solidFill>
                <a:latin typeface="Abadi" panose="020B0604020104020204" pitchFamily="34" charset="0"/>
                <a:ea typeface="Roboto" pitchFamily="34" charset="-122"/>
                <a:cs typeface="Roboto" pitchFamily="34" charset="-120"/>
              </a:rPr>
              <a:t> palabra </a:t>
            </a:r>
            <a:r>
              <a:rPr lang="en-US" dirty="0" err="1">
                <a:solidFill>
                  <a:srgbClr val="000000"/>
                </a:solidFill>
                <a:latin typeface="Abadi" panose="020B0604020104020204" pitchFamily="34" charset="0"/>
                <a:ea typeface="Roboto" pitchFamily="34" charset="-122"/>
                <a:cs typeface="Roboto" pitchFamily="34" charset="-120"/>
              </a:rPr>
              <a:t>que</a:t>
            </a:r>
            <a:r>
              <a:rPr lang="en-US" dirty="0">
                <a:solidFill>
                  <a:srgbClr val="000000"/>
                </a:solidFill>
                <a:latin typeface="Abadi" panose="020B0604020104020204" pitchFamily="34" charset="0"/>
                <a:ea typeface="Roboto" pitchFamily="34" charset="-122"/>
                <a:cs typeface="Roboto" pitchFamily="34" charset="-120"/>
              </a:rPr>
              <a:t> no </a:t>
            </a:r>
            <a:r>
              <a:rPr lang="en-US" dirty="0" err="1">
                <a:solidFill>
                  <a:srgbClr val="000000"/>
                </a:solidFill>
                <a:latin typeface="Abadi" panose="020B0604020104020204" pitchFamily="34" charset="0"/>
                <a:ea typeface="Roboto" pitchFamily="34" charset="-122"/>
                <a:cs typeface="Roboto" pitchFamily="34" charset="-120"/>
              </a:rPr>
              <a:t>esperabas</a:t>
            </a:r>
            <a:r>
              <a:rPr lang="en-US" dirty="0">
                <a:solidFill>
                  <a:srgbClr val="000000"/>
                </a:solidFill>
                <a:latin typeface="Abadi" panose="020B0604020104020204" pitchFamily="34" charset="0"/>
                <a:ea typeface="Roboto" pitchFamily="34" charset="-122"/>
                <a:cs typeface="Roboto" pitchFamily="34" charset="-120"/>
              </a:rPr>
              <a:t> </a:t>
            </a:r>
            <a:r>
              <a:rPr lang="en-US" dirty="0" err="1">
                <a:solidFill>
                  <a:srgbClr val="000000"/>
                </a:solidFill>
                <a:latin typeface="Abadi" panose="020B0604020104020204" pitchFamily="34" charset="0"/>
                <a:ea typeface="Roboto" pitchFamily="34" charset="-122"/>
                <a:cs typeface="Roboto" pitchFamily="34" charset="-120"/>
              </a:rPr>
              <a:t>ver</a:t>
            </a:r>
            <a:r>
              <a:rPr lang="en-US" dirty="0">
                <a:solidFill>
                  <a:srgbClr val="000000"/>
                </a:solidFill>
                <a:latin typeface="Abadi" panose="020B0604020104020204" pitchFamily="34" charset="0"/>
                <a:ea typeface="Roboto" pitchFamily="34" charset="-122"/>
                <a:cs typeface="Roboto" pitchFamily="34" charset="-120"/>
              </a:rPr>
              <a:t> o </a:t>
            </a:r>
            <a:r>
              <a:rPr lang="en-US" dirty="0" err="1">
                <a:solidFill>
                  <a:srgbClr val="000000"/>
                </a:solidFill>
                <a:latin typeface="Abadi" panose="020B0604020104020204" pitchFamily="34" charset="0"/>
                <a:ea typeface="Roboto" pitchFamily="34" charset="-122"/>
                <a:cs typeface="Roboto" pitchFamily="34" charset="-120"/>
              </a:rPr>
              <a:t>que</a:t>
            </a:r>
            <a:r>
              <a:rPr lang="en-US" dirty="0">
                <a:solidFill>
                  <a:srgbClr val="000000"/>
                </a:solidFill>
                <a:latin typeface="Abadi" panose="020B0604020104020204" pitchFamily="34" charset="0"/>
                <a:ea typeface="Roboto" pitchFamily="34" charset="-122"/>
                <a:cs typeface="Roboto" pitchFamily="34" charset="-120"/>
              </a:rPr>
              <a:t> </a:t>
            </a:r>
            <a:r>
              <a:rPr lang="en-US" dirty="0" err="1">
                <a:solidFill>
                  <a:srgbClr val="000000"/>
                </a:solidFill>
                <a:latin typeface="Abadi" panose="020B0604020104020204" pitchFamily="34" charset="0"/>
                <a:ea typeface="Roboto" pitchFamily="34" charset="-122"/>
                <a:cs typeface="Roboto" pitchFamily="34" charset="-120"/>
              </a:rPr>
              <a:t>te</a:t>
            </a:r>
            <a:r>
              <a:rPr lang="en-US" dirty="0">
                <a:solidFill>
                  <a:srgbClr val="000000"/>
                </a:solidFill>
                <a:latin typeface="Abadi" panose="020B0604020104020204" pitchFamily="34" charset="0"/>
                <a:ea typeface="Roboto" pitchFamily="34" charset="-122"/>
                <a:cs typeface="Roboto" pitchFamily="34" charset="-120"/>
              </a:rPr>
              <a:t> </a:t>
            </a:r>
            <a:r>
              <a:rPr lang="en-US" dirty="0" err="1">
                <a:solidFill>
                  <a:srgbClr val="000000"/>
                </a:solidFill>
                <a:latin typeface="Abadi" panose="020B0604020104020204" pitchFamily="34" charset="0"/>
                <a:ea typeface="Roboto" pitchFamily="34" charset="-122"/>
                <a:cs typeface="Roboto" pitchFamily="34" charset="-120"/>
              </a:rPr>
              <a:t>hace</a:t>
            </a:r>
            <a:r>
              <a:rPr lang="en-US" dirty="0">
                <a:solidFill>
                  <a:srgbClr val="000000"/>
                </a:solidFill>
                <a:latin typeface="Abadi" panose="020B0604020104020204" pitchFamily="34" charset="0"/>
                <a:ea typeface="Roboto" pitchFamily="34" charset="-122"/>
                <a:cs typeface="Roboto" pitchFamily="34" charset="-120"/>
              </a:rPr>
              <a:t> </a:t>
            </a:r>
            <a:r>
              <a:rPr lang="en-US" dirty="0" err="1">
                <a:solidFill>
                  <a:srgbClr val="000000"/>
                </a:solidFill>
                <a:latin typeface="Abadi" panose="020B0604020104020204" pitchFamily="34" charset="0"/>
                <a:ea typeface="Roboto" pitchFamily="34" charset="-122"/>
                <a:cs typeface="Roboto" pitchFamily="34" charset="-120"/>
              </a:rPr>
              <a:t>pensar</a:t>
            </a:r>
            <a:r>
              <a:rPr lang="en-US" dirty="0">
                <a:solidFill>
                  <a:srgbClr val="000000"/>
                </a:solidFill>
                <a:latin typeface="Abadi" panose="020B0604020104020204" pitchFamily="34" charset="0"/>
                <a:ea typeface="Roboto" pitchFamily="34" charset="-122"/>
                <a:cs typeface="Roboto" pitchFamily="34" charset="-120"/>
              </a:rPr>
              <a:t> de forma </a:t>
            </a:r>
            <a:r>
              <a:rPr lang="en-US" dirty="0" err="1">
                <a:solidFill>
                  <a:srgbClr val="000000"/>
                </a:solidFill>
                <a:latin typeface="Abadi" panose="020B0604020104020204" pitchFamily="34" charset="0"/>
                <a:ea typeface="Roboto" pitchFamily="34" charset="-122"/>
                <a:cs typeface="Roboto" pitchFamily="34" charset="-120"/>
              </a:rPr>
              <a:t>diferente</a:t>
            </a:r>
            <a:r>
              <a:rPr lang="en-US" dirty="0">
                <a:solidFill>
                  <a:srgbClr val="000000"/>
                </a:solidFill>
                <a:latin typeface="Abadi" panose="020B0604020104020204" pitchFamily="34" charset="0"/>
                <a:ea typeface="Roboto" pitchFamily="34" charset="-122"/>
                <a:cs typeface="Roboto" pitchFamily="34" charset="-120"/>
              </a:rPr>
              <a:t>?</a:t>
            </a:r>
          </a:p>
          <a:p>
            <a:pPr>
              <a:buSzPct val="100000"/>
            </a:pPr>
            <a:endParaRPr lang="en-US" dirty="0">
              <a:solidFill>
                <a:srgbClr val="3C3939"/>
              </a:solidFill>
              <a:latin typeface="Abadi" panose="020B0604020104020204" pitchFamily="34" charset="0"/>
              <a:ea typeface="Roboto" pitchFamily="34" charset="-122"/>
              <a:cs typeface="Roboto" pitchFamily="34" charset="-120"/>
            </a:endParaRPr>
          </a:p>
          <a:p>
            <a:pPr>
              <a:buSzPct val="100000"/>
            </a:pPr>
            <a:r>
              <a:rPr lang="en-US" sz="1600" dirty="0">
                <a:solidFill>
                  <a:srgbClr val="3C3939"/>
                </a:solidFill>
                <a:latin typeface="Abadi" panose="020B0604020104020204" pitchFamily="34" charset="0"/>
                <a:ea typeface="Roboto" pitchFamily="34" charset="-122"/>
                <a:cs typeface="Roboto" pitchFamily="34" charset="-120"/>
              </a:rPr>
              <a:t>Esta </a:t>
            </a:r>
            <a:r>
              <a:rPr lang="en-US" sz="1600" dirty="0" err="1">
                <a:solidFill>
                  <a:srgbClr val="3C3939"/>
                </a:solidFill>
                <a:latin typeface="Abadi" panose="020B0604020104020204" pitchFamily="34" charset="0"/>
                <a:ea typeface="Roboto" pitchFamily="34" charset="-122"/>
                <a:cs typeface="Roboto" pitchFamily="34" charset="-120"/>
              </a:rPr>
              <a:t>actividad</a:t>
            </a:r>
            <a:r>
              <a:rPr lang="en-US" sz="1600" dirty="0">
                <a:solidFill>
                  <a:srgbClr val="3C3939"/>
                </a:solidFill>
                <a:latin typeface="Abadi" panose="020B0604020104020204" pitchFamily="34" charset="0"/>
                <a:ea typeface="Roboto" pitchFamily="34" charset="-122"/>
                <a:cs typeface="Roboto" pitchFamily="34" charset="-120"/>
              </a:rPr>
              <a:t> </a:t>
            </a:r>
            <a:r>
              <a:rPr lang="en-US" sz="1600" dirty="0" err="1">
                <a:solidFill>
                  <a:srgbClr val="3C3939"/>
                </a:solidFill>
                <a:latin typeface="Abadi" panose="020B0604020104020204" pitchFamily="34" charset="0"/>
                <a:ea typeface="Roboto" pitchFamily="34" charset="-122"/>
                <a:cs typeface="Roboto" pitchFamily="34" charset="-120"/>
              </a:rPr>
              <a:t>en</a:t>
            </a:r>
            <a:r>
              <a:rPr lang="en-US" sz="1600" dirty="0">
                <a:solidFill>
                  <a:srgbClr val="3C3939"/>
                </a:solidFill>
                <a:latin typeface="Abadi" panose="020B0604020104020204" pitchFamily="34" charset="0"/>
                <a:ea typeface="Roboto" pitchFamily="34" charset="-122"/>
                <a:cs typeface="Roboto" pitchFamily="34" charset="-120"/>
              </a:rPr>
              <a:t> parejas </a:t>
            </a:r>
            <a:r>
              <a:rPr lang="en-US" sz="1600" dirty="0" err="1">
                <a:solidFill>
                  <a:srgbClr val="3C3939"/>
                </a:solidFill>
                <a:latin typeface="Abadi" panose="020B0604020104020204" pitchFamily="34" charset="0"/>
                <a:ea typeface="Roboto" pitchFamily="34" charset="-122"/>
                <a:cs typeface="Roboto" pitchFamily="34" charset="-120"/>
              </a:rPr>
              <a:t>durará</a:t>
            </a:r>
            <a:r>
              <a:rPr lang="en-US" sz="1600" dirty="0">
                <a:solidFill>
                  <a:srgbClr val="3C3939"/>
                </a:solidFill>
                <a:latin typeface="Abadi" panose="020B0604020104020204" pitchFamily="34" charset="0"/>
                <a:ea typeface="Roboto" pitchFamily="34" charset="-122"/>
                <a:cs typeface="Roboto" pitchFamily="34" charset="-120"/>
              </a:rPr>
              <a:t> </a:t>
            </a:r>
            <a:r>
              <a:rPr lang="en-US" sz="1600" b="1" dirty="0">
                <a:solidFill>
                  <a:srgbClr val="3C3939"/>
                </a:solidFill>
                <a:latin typeface="Abadi" panose="020B0604020104020204" pitchFamily="34" charset="0"/>
                <a:ea typeface="Roboto" pitchFamily="34" charset="-122"/>
                <a:cs typeface="Roboto" pitchFamily="34" charset="-120"/>
              </a:rPr>
              <a:t>10 </a:t>
            </a:r>
            <a:r>
              <a:rPr lang="en-US" sz="1600" b="1" dirty="0" err="1">
                <a:solidFill>
                  <a:srgbClr val="3C3939"/>
                </a:solidFill>
                <a:latin typeface="Abadi" panose="020B0604020104020204" pitchFamily="34" charset="0"/>
                <a:ea typeface="Roboto" pitchFamily="34" charset="-122"/>
                <a:cs typeface="Roboto" pitchFamily="34" charset="-120"/>
              </a:rPr>
              <a:t>minutos</a:t>
            </a:r>
            <a:r>
              <a:rPr lang="en-US" sz="1600" dirty="0">
                <a:solidFill>
                  <a:srgbClr val="3C3939"/>
                </a:solidFill>
                <a:latin typeface="Abadi" panose="020B0604020104020204" pitchFamily="34" charset="0"/>
                <a:ea typeface="Roboto" pitchFamily="34" charset="-122"/>
                <a:cs typeface="Roboto" pitchFamily="34" charset="-120"/>
              </a:rPr>
              <a:t> y </a:t>
            </a:r>
            <a:r>
              <a:rPr lang="en-US" sz="1600" dirty="0" err="1">
                <a:solidFill>
                  <a:srgbClr val="3C3939"/>
                </a:solidFill>
                <a:latin typeface="Abadi" panose="020B0604020104020204" pitchFamily="34" charset="0"/>
                <a:ea typeface="Roboto" pitchFamily="34" charset="-122"/>
                <a:cs typeface="Roboto" pitchFamily="34" charset="-120"/>
              </a:rPr>
              <a:t>nos</a:t>
            </a:r>
            <a:r>
              <a:rPr lang="en-US" sz="1600" dirty="0">
                <a:solidFill>
                  <a:srgbClr val="3C3939"/>
                </a:solidFill>
                <a:latin typeface="Abadi" panose="020B0604020104020204" pitchFamily="34" charset="0"/>
                <a:ea typeface="Roboto" pitchFamily="34" charset="-122"/>
                <a:cs typeface="Roboto" pitchFamily="34" charset="-120"/>
              </a:rPr>
              <a:t> </a:t>
            </a:r>
            <a:r>
              <a:rPr lang="en-US" sz="1600" dirty="0" err="1">
                <a:solidFill>
                  <a:srgbClr val="3C3939"/>
                </a:solidFill>
                <a:latin typeface="Abadi" panose="020B0604020104020204" pitchFamily="34" charset="0"/>
                <a:ea typeface="Roboto" pitchFamily="34" charset="-122"/>
                <a:cs typeface="Roboto" pitchFamily="34" charset="-120"/>
              </a:rPr>
              <a:t>permitirá</a:t>
            </a:r>
            <a:r>
              <a:rPr lang="en-US" sz="1600" dirty="0">
                <a:solidFill>
                  <a:srgbClr val="3C3939"/>
                </a:solidFill>
                <a:latin typeface="Abadi" panose="020B0604020104020204" pitchFamily="34" charset="0"/>
                <a:ea typeface="Roboto" pitchFamily="34" charset="-122"/>
                <a:cs typeface="Roboto" pitchFamily="34" charset="-120"/>
              </a:rPr>
              <a:t> </a:t>
            </a:r>
            <a:r>
              <a:rPr lang="en-US" sz="1600" dirty="0" err="1">
                <a:solidFill>
                  <a:srgbClr val="3C3939"/>
                </a:solidFill>
                <a:latin typeface="Abadi" panose="020B0604020104020204" pitchFamily="34" charset="0"/>
                <a:ea typeface="Roboto" pitchFamily="34" charset="-122"/>
                <a:cs typeface="Roboto" pitchFamily="34" charset="-120"/>
              </a:rPr>
              <a:t>descubrir</a:t>
            </a:r>
            <a:r>
              <a:rPr lang="en-US" sz="1600" dirty="0">
                <a:solidFill>
                  <a:srgbClr val="3C3939"/>
                </a:solidFill>
                <a:latin typeface="Abadi" panose="020B0604020104020204" pitchFamily="34" charset="0"/>
                <a:ea typeface="Roboto" pitchFamily="34" charset="-122"/>
                <a:cs typeface="Roboto" pitchFamily="34" charset="-120"/>
              </a:rPr>
              <a:t> </a:t>
            </a:r>
            <a:r>
              <a:rPr lang="en-US" sz="1600" dirty="0" err="1">
                <a:solidFill>
                  <a:srgbClr val="3C3939"/>
                </a:solidFill>
                <a:latin typeface="Abadi" panose="020B0604020104020204" pitchFamily="34" charset="0"/>
                <a:ea typeface="Roboto" pitchFamily="34" charset="-122"/>
                <a:cs typeface="Roboto" pitchFamily="34" charset="-120"/>
              </a:rPr>
              <a:t>juntos</a:t>
            </a:r>
            <a:r>
              <a:rPr lang="en-US" sz="1600" dirty="0">
                <a:solidFill>
                  <a:srgbClr val="3C3939"/>
                </a:solidFill>
                <a:latin typeface="Abadi" panose="020B0604020104020204" pitchFamily="34" charset="0"/>
                <a:ea typeface="Roboto" pitchFamily="34" charset="-122"/>
                <a:cs typeface="Roboto" pitchFamily="34" charset="-120"/>
              </a:rPr>
              <a:t> las </a:t>
            </a:r>
            <a:r>
              <a:rPr lang="en-US" sz="1600" dirty="0" err="1">
                <a:solidFill>
                  <a:srgbClr val="3C3939"/>
                </a:solidFill>
                <a:latin typeface="Abadi" panose="020B0604020104020204" pitchFamily="34" charset="0"/>
                <a:ea typeface="Roboto" pitchFamily="34" charset="-122"/>
                <a:cs typeface="Roboto" pitchFamily="34" charset="-120"/>
              </a:rPr>
              <a:t>múltiples</a:t>
            </a:r>
            <a:r>
              <a:rPr lang="en-US" sz="1600" dirty="0">
                <a:solidFill>
                  <a:srgbClr val="3C3939"/>
                </a:solidFill>
                <a:latin typeface="Abadi" panose="020B0604020104020204" pitchFamily="34" charset="0"/>
                <a:ea typeface="Roboto" pitchFamily="34" charset="-122"/>
                <a:cs typeface="Roboto" pitchFamily="34" charset="-120"/>
              </a:rPr>
              <a:t> </a:t>
            </a:r>
            <a:r>
              <a:rPr lang="en-US" sz="1600" dirty="0" err="1">
                <a:solidFill>
                  <a:srgbClr val="3C3939"/>
                </a:solidFill>
                <a:latin typeface="Abadi" panose="020B0604020104020204" pitchFamily="34" charset="0"/>
                <a:ea typeface="Roboto" pitchFamily="34" charset="-122"/>
                <a:cs typeface="Roboto" pitchFamily="34" charset="-120"/>
              </a:rPr>
              <a:t>dimensiones</a:t>
            </a:r>
            <a:r>
              <a:rPr lang="en-US" sz="1600" dirty="0">
                <a:solidFill>
                  <a:srgbClr val="3C3939"/>
                </a:solidFill>
                <a:latin typeface="Abadi" panose="020B0604020104020204" pitchFamily="34" charset="0"/>
                <a:ea typeface="Roboto" pitchFamily="34" charset="-122"/>
                <a:cs typeface="Roboto" pitchFamily="34" charset="-120"/>
              </a:rPr>
              <a:t> del </a:t>
            </a:r>
            <a:r>
              <a:rPr lang="en-US" sz="1600" dirty="0" err="1">
                <a:solidFill>
                  <a:srgbClr val="3C3939"/>
                </a:solidFill>
                <a:latin typeface="Abadi" panose="020B0604020104020204" pitchFamily="34" charset="0"/>
                <a:ea typeface="Roboto" pitchFamily="34" charset="-122"/>
                <a:cs typeface="Roboto" pitchFamily="34" charset="-120"/>
              </a:rPr>
              <a:t>ministerio</a:t>
            </a:r>
            <a:r>
              <a:rPr lang="en-US" sz="1600" dirty="0">
                <a:solidFill>
                  <a:srgbClr val="3C3939"/>
                </a:solidFill>
                <a:latin typeface="Abadi" panose="020B0604020104020204" pitchFamily="34" charset="0"/>
                <a:ea typeface="Roboto" pitchFamily="34" charset="-122"/>
                <a:cs typeface="Roboto" pitchFamily="34" charset="-120"/>
              </a:rPr>
              <a:t> sacerdotal.</a:t>
            </a:r>
            <a:endParaRPr lang="en-US" sz="1600" dirty="0">
              <a:latin typeface="Abadi" panose="020B0604020104020204" pitchFamily="34" charset="0"/>
            </a:endParaRPr>
          </a:p>
        </p:txBody>
      </p:sp>
      <p:sp>
        <p:nvSpPr>
          <p:cNvPr id="19" name="CuadroTexto 18">
            <a:extLst>
              <a:ext uri="{FF2B5EF4-FFF2-40B4-BE49-F238E27FC236}">
                <a16:creationId xmlns:a16="http://schemas.microsoft.com/office/drawing/2014/main" id="{6263F3D1-9357-2CA6-AEB7-EC489D69EC7F}"/>
              </a:ext>
            </a:extLst>
          </p:cNvPr>
          <p:cNvSpPr txBox="1"/>
          <p:nvPr/>
        </p:nvSpPr>
        <p:spPr>
          <a:xfrm>
            <a:off x="420957" y="1512937"/>
            <a:ext cx="9501148" cy="3008324"/>
          </a:xfrm>
          <a:prstGeom prst="rect">
            <a:avLst/>
          </a:prstGeom>
          <a:noFill/>
        </p:spPr>
        <p:txBody>
          <a:bodyPr wrap="square">
            <a:spAutoFit/>
          </a:bodyPr>
          <a:lstStyle/>
          <a:p>
            <a:pPr marL="285750" indent="-285750" algn="l">
              <a:buFont typeface="Arial" panose="020B0604020202020204" pitchFamily="34" charset="0"/>
              <a:buChar char="•"/>
            </a:pPr>
            <a:r>
              <a:rPr lang="en-US" sz="1800" dirty="0">
                <a:solidFill>
                  <a:srgbClr val="3C3939"/>
                </a:solidFill>
                <a:latin typeface="Abadi" panose="020B0604020104020204" pitchFamily="34" charset="0"/>
                <a:ea typeface="Roboto" pitchFamily="34" charset="-122"/>
                <a:cs typeface="Roboto" pitchFamily="34" charset="-120"/>
              </a:rPr>
              <a:t>En parejas, </a:t>
            </a:r>
            <a:r>
              <a:rPr lang="en-US" sz="1800" dirty="0" err="1">
                <a:solidFill>
                  <a:srgbClr val="3C3939"/>
                </a:solidFill>
                <a:latin typeface="Abadi" panose="020B0604020104020204" pitchFamily="34" charset="0"/>
                <a:ea typeface="Roboto" pitchFamily="34" charset="-122"/>
                <a:cs typeface="Roboto" pitchFamily="34" charset="-120"/>
              </a:rPr>
              <a:t>vais</a:t>
            </a:r>
            <a:r>
              <a:rPr lang="en-US" sz="1800" dirty="0">
                <a:solidFill>
                  <a:srgbClr val="3C3939"/>
                </a:solidFill>
                <a:latin typeface="Abadi" panose="020B0604020104020204" pitchFamily="34" charset="0"/>
                <a:ea typeface="Roboto" pitchFamily="34" charset="-122"/>
                <a:cs typeface="Roboto" pitchFamily="34" charset="-120"/>
              </a:rPr>
              <a:t> a </a:t>
            </a:r>
            <a:r>
              <a:rPr lang="en-US" sz="1800" dirty="0" err="1">
                <a:solidFill>
                  <a:srgbClr val="3C3939"/>
                </a:solidFill>
                <a:latin typeface="Abadi" panose="020B0604020104020204" pitchFamily="34" charset="0"/>
                <a:ea typeface="Roboto" pitchFamily="34" charset="-122"/>
                <a:cs typeface="Roboto" pitchFamily="34" charset="-120"/>
              </a:rPr>
              <a:t>escribir</a:t>
            </a:r>
            <a:r>
              <a:rPr lang="en-US" sz="1800" dirty="0">
                <a:solidFill>
                  <a:srgbClr val="3C3939"/>
                </a:solidFill>
                <a:latin typeface="Abadi" panose="020B0604020104020204" pitchFamily="34" charset="0"/>
                <a:ea typeface="Roboto" pitchFamily="34" charset="-122"/>
                <a:cs typeface="Roboto" pitchFamily="34" charset="-120"/>
              </a:rPr>
              <a:t> </a:t>
            </a:r>
            <a:r>
              <a:rPr lang="en-US" sz="1800" dirty="0" err="1">
                <a:solidFill>
                  <a:srgbClr val="3C3939"/>
                </a:solidFill>
                <a:latin typeface="Abadi" panose="020B0604020104020204" pitchFamily="34" charset="0"/>
                <a:ea typeface="Roboto" pitchFamily="34" charset="-122"/>
                <a:cs typeface="Roboto" pitchFamily="34" charset="-120"/>
              </a:rPr>
              <a:t>todas</a:t>
            </a:r>
            <a:r>
              <a:rPr lang="en-US" sz="1800" dirty="0">
                <a:solidFill>
                  <a:srgbClr val="3C3939"/>
                </a:solidFill>
                <a:latin typeface="Abadi" panose="020B0604020104020204" pitchFamily="34" charset="0"/>
                <a:ea typeface="Roboto" pitchFamily="34" charset="-122"/>
                <a:cs typeface="Roboto" pitchFamily="34" charset="-120"/>
              </a:rPr>
              <a:t> las palabras </a:t>
            </a:r>
            <a:r>
              <a:rPr lang="en-US" sz="1800" dirty="0" err="1">
                <a:solidFill>
                  <a:srgbClr val="3C3939"/>
                </a:solidFill>
                <a:latin typeface="Abadi" panose="020B0604020104020204" pitchFamily="34" charset="0"/>
                <a:ea typeface="Roboto" pitchFamily="34" charset="-122"/>
                <a:cs typeface="Roboto" pitchFamily="34" charset="-120"/>
              </a:rPr>
              <a:t>que</a:t>
            </a:r>
            <a:r>
              <a:rPr lang="en-US" sz="1800" dirty="0">
                <a:solidFill>
                  <a:srgbClr val="3C3939"/>
                </a:solidFill>
                <a:latin typeface="Abadi" panose="020B0604020104020204" pitchFamily="34" charset="0"/>
                <a:ea typeface="Roboto" pitchFamily="34" charset="-122"/>
                <a:cs typeface="Roboto" pitchFamily="34" charset="-120"/>
              </a:rPr>
              <a:t> </a:t>
            </a:r>
            <a:r>
              <a:rPr lang="en-US" sz="1800" dirty="0" err="1">
                <a:solidFill>
                  <a:srgbClr val="3C3939"/>
                </a:solidFill>
                <a:latin typeface="Abadi" panose="020B0604020104020204" pitchFamily="34" charset="0"/>
                <a:ea typeface="Roboto" pitchFamily="34" charset="-122"/>
                <a:cs typeface="Roboto" pitchFamily="34" charset="-120"/>
              </a:rPr>
              <a:t>definan</a:t>
            </a:r>
            <a:r>
              <a:rPr lang="en-US" sz="1800" dirty="0">
                <a:solidFill>
                  <a:srgbClr val="3C3939"/>
                </a:solidFill>
                <a:latin typeface="Abadi" panose="020B0604020104020204" pitchFamily="34" charset="0"/>
                <a:ea typeface="Roboto" pitchFamily="34" charset="-122"/>
                <a:cs typeface="Roboto" pitchFamily="34" charset="-120"/>
              </a:rPr>
              <a:t> la </a:t>
            </a:r>
            <a:r>
              <a:rPr lang="en-US" sz="1800" dirty="0" err="1">
                <a:solidFill>
                  <a:srgbClr val="3C3939"/>
                </a:solidFill>
                <a:latin typeface="Abadi" panose="020B0604020104020204" pitchFamily="34" charset="0"/>
                <a:ea typeface="Roboto" pitchFamily="34" charset="-122"/>
                <a:cs typeface="Roboto" pitchFamily="34" charset="-120"/>
              </a:rPr>
              <a:t>misión</a:t>
            </a:r>
            <a:r>
              <a:rPr lang="en-US" sz="1800" dirty="0">
                <a:solidFill>
                  <a:srgbClr val="3C3939"/>
                </a:solidFill>
                <a:latin typeface="Abadi" panose="020B0604020104020204" pitchFamily="34" charset="0"/>
                <a:ea typeface="Roboto" pitchFamily="34" charset="-122"/>
                <a:cs typeface="Roboto" pitchFamily="34" charset="-120"/>
              </a:rPr>
              <a:t> del </a:t>
            </a:r>
            <a:r>
              <a:rPr lang="en-US" sz="1800" dirty="0" err="1">
                <a:solidFill>
                  <a:srgbClr val="3C3939"/>
                </a:solidFill>
                <a:latin typeface="Abadi" panose="020B0604020104020204" pitchFamily="34" charset="0"/>
                <a:ea typeface="Roboto" pitchFamily="34" charset="-122"/>
                <a:cs typeface="Roboto" pitchFamily="34" charset="-120"/>
              </a:rPr>
              <a:t>sacerdote</a:t>
            </a:r>
            <a:r>
              <a:rPr lang="en-US" sz="1800" dirty="0">
                <a:solidFill>
                  <a:srgbClr val="3C3939"/>
                </a:solidFill>
                <a:latin typeface="Abadi" panose="020B0604020104020204" pitchFamily="34" charset="0"/>
                <a:ea typeface="Roboto" pitchFamily="34" charset="-122"/>
                <a:cs typeface="Roboto" pitchFamily="34" charset="-120"/>
              </a:rPr>
              <a:t> </a:t>
            </a:r>
            <a:r>
              <a:rPr lang="en-US" sz="1800" dirty="0" err="1">
                <a:solidFill>
                  <a:srgbClr val="3C3939"/>
                </a:solidFill>
                <a:latin typeface="Abadi" panose="020B0604020104020204" pitchFamily="34" charset="0"/>
                <a:ea typeface="Roboto" pitchFamily="34" charset="-122"/>
                <a:cs typeface="Roboto" pitchFamily="34" charset="-120"/>
              </a:rPr>
              <a:t>en</a:t>
            </a:r>
            <a:r>
              <a:rPr lang="en-US" sz="1800" dirty="0">
                <a:solidFill>
                  <a:srgbClr val="3C3939"/>
                </a:solidFill>
                <a:latin typeface="Abadi" panose="020B0604020104020204" pitchFamily="34" charset="0"/>
                <a:ea typeface="Roboto" pitchFamily="34" charset="-122"/>
                <a:cs typeface="Roboto" pitchFamily="34" charset="-120"/>
              </a:rPr>
              <a:t> </a:t>
            </a:r>
            <a:r>
              <a:rPr lang="en-US" sz="1800" dirty="0" err="1">
                <a:solidFill>
                  <a:srgbClr val="3C3939"/>
                </a:solidFill>
                <a:latin typeface="Abadi" panose="020B0604020104020204" pitchFamily="34" charset="0"/>
                <a:ea typeface="Roboto" pitchFamily="34" charset="-122"/>
                <a:cs typeface="Roboto" pitchFamily="34" charset="-120"/>
              </a:rPr>
              <a:t>nuestro</a:t>
            </a:r>
            <a:r>
              <a:rPr lang="en-US" sz="1800" dirty="0">
                <a:solidFill>
                  <a:srgbClr val="3C3939"/>
                </a:solidFill>
                <a:latin typeface="Abadi" panose="020B0604020104020204" pitchFamily="34" charset="0"/>
                <a:ea typeface="Roboto" pitchFamily="34" charset="-122"/>
                <a:cs typeface="Roboto" pitchFamily="34" charset="-120"/>
              </a:rPr>
              <a:t> </a:t>
            </a:r>
            <a:r>
              <a:rPr lang="en-US" sz="1800" dirty="0" err="1">
                <a:solidFill>
                  <a:srgbClr val="3C3939"/>
                </a:solidFill>
                <a:latin typeface="Abadi" panose="020B0604020104020204" pitchFamily="34" charset="0"/>
                <a:ea typeface="Roboto" pitchFamily="34" charset="-122"/>
                <a:cs typeface="Roboto" pitchFamily="34" charset="-120"/>
              </a:rPr>
              <a:t>tiempo</a:t>
            </a:r>
            <a:r>
              <a:rPr lang="en-US" sz="1800" dirty="0">
                <a:solidFill>
                  <a:srgbClr val="3C3939"/>
                </a:solidFill>
                <a:latin typeface="Abadi" panose="020B0604020104020204" pitchFamily="34" charset="0"/>
                <a:ea typeface="Roboto" pitchFamily="34" charset="-122"/>
                <a:cs typeface="Roboto" pitchFamily="34" charset="-120"/>
              </a:rPr>
              <a:t>. </a:t>
            </a:r>
            <a:r>
              <a:rPr lang="en-US" sz="1800" dirty="0" err="1">
                <a:solidFill>
                  <a:srgbClr val="3C3939"/>
                </a:solidFill>
                <a:latin typeface="Abadi" panose="020B0604020104020204" pitchFamily="34" charset="0"/>
                <a:ea typeface="Roboto" pitchFamily="34" charset="-122"/>
                <a:cs typeface="Roboto" pitchFamily="34" charset="-120"/>
              </a:rPr>
              <a:t>Pensad</a:t>
            </a:r>
            <a:r>
              <a:rPr lang="en-US" sz="1800" dirty="0">
                <a:solidFill>
                  <a:srgbClr val="3C3939"/>
                </a:solidFill>
                <a:latin typeface="Abadi" panose="020B0604020104020204" pitchFamily="34" charset="0"/>
                <a:ea typeface="Roboto" pitchFamily="34" charset="-122"/>
                <a:cs typeface="Roboto" pitchFamily="34" charset="-120"/>
              </a:rPr>
              <a:t> </a:t>
            </a:r>
            <a:r>
              <a:rPr lang="en-US" sz="1800" dirty="0" err="1">
                <a:solidFill>
                  <a:srgbClr val="3C3939"/>
                </a:solidFill>
                <a:latin typeface="Abadi" panose="020B0604020104020204" pitchFamily="34" charset="0"/>
                <a:ea typeface="Roboto" pitchFamily="34" charset="-122"/>
                <a:cs typeface="Roboto" pitchFamily="34" charset="-120"/>
              </a:rPr>
              <a:t>en</a:t>
            </a:r>
            <a:r>
              <a:rPr lang="en-US" sz="1800" dirty="0">
                <a:solidFill>
                  <a:srgbClr val="3C3939"/>
                </a:solidFill>
                <a:latin typeface="Abadi" panose="020B0604020104020204" pitchFamily="34" charset="0"/>
                <a:ea typeface="Roboto" pitchFamily="34" charset="-122"/>
                <a:cs typeface="Roboto" pitchFamily="34" charset="-120"/>
              </a:rPr>
              <a:t> </a:t>
            </a:r>
            <a:r>
              <a:rPr lang="en-US" sz="1800" dirty="0" err="1">
                <a:solidFill>
                  <a:srgbClr val="3C3939"/>
                </a:solidFill>
                <a:latin typeface="Abadi" panose="020B0604020104020204" pitchFamily="34" charset="0"/>
                <a:ea typeface="Roboto" pitchFamily="34" charset="-122"/>
                <a:cs typeface="Roboto" pitchFamily="34" charset="-120"/>
              </a:rPr>
              <a:t>acciones</a:t>
            </a:r>
            <a:r>
              <a:rPr lang="en-US" sz="1800" dirty="0">
                <a:solidFill>
                  <a:srgbClr val="3C3939"/>
                </a:solidFill>
                <a:latin typeface="Abadi" panose="020B0604020104020204" pitchFamily="34" charset="0"/>
                <a:ea typeface="Roboto" pitchFamily="34" charset="-122"/>
                <a:cs typeface="Roboto" pitchFamily="34" charset="-120"/>
              </a:rPr>
              <a:t> </a:t>
            </a:r>
            <a:r>
              <a:rPr lang="en-US" sz="1800" dirty="0" err="1">
                <a:solidFill>
                  <a:srgbClr val="3C3939"/>
                </a:solidFill>
                <a:latin typeface="Abadi" panose="020B0604020104020204" pitchFamily="34" charset="0"/>
                <a:ea typeface="Roboto" pitchFamily="34" charset="-122"/>
                <a:cs typeface="Roboto" pitchFamily="34" charset="-120"/>
              </a:rPr>
              <a:t>concretas</a:t>
            </a:r>
            <a:r>
              <a:rPr lang="en-US" sz="1800" dirty="0">
                <a:solidFill>
                  <a:srgbClr val="3C3939"/>
                </a:solidFill>
                <a:latin typeface="Abadi" panose="020B0604020104020204" pitchFamily="34" charset="0"/>
                <a:ea typeface="Roboto" pitchFamily="34" charset="-122"/>
                <a:cs typeface="Roboto" pitchFamily="34" charset="-120"/>
              </a:rPr>
              <a:t>, </a:t>
            </a:r>
            <a:r>
              <a:rPr lang="en-US" sz="1800" dirty="0" err="1">
                <a:solidFill>
                  <a:srgbClr val="3C3939"/>
                </a:solidFill>
                <a:latin typeface="Abadi" panose="020B0604020104020204" pitchFamily="34" charset="0"/>
                <a:ea typeface="Roboto" pitchFamily="34" charset="-122"/>
                <a:cs typeface="Roboto" pitchFamily="34" charset="-120"/>
              </a:rPr>
              <a:t>actitudes</a:t>
            </a:r>
            <a:r>
              <a:rPr lang="en-US" sz="1800" dirty="0">
                <a:solidFill>
                  <a:srgbClr val="3C3939"/>
                </a:solidFill>
                <a:latin typeface="Abadi" panose="020B0604020104020204" pitchFamily="34" charset="0"/>
                <a:ea typeface="Roboto" pitchFamily="34" charset="-122"/>
                <a:cs typeface="Roboto" pitchFamily="34" charset="-120"/>
              </a:rPr>
              <a:t>, </a:t>
            </a:r>
            <a:r>
              <a:rPr lang="en-US" sz="1800" dirty="0" err="1">
                <a:solidFill>
                  <a:srgbClr val="3C3939"/>
                </a:solidFill>
                <a:latin typeface="Abadi" panose="020B0604020104020204" pitchFamily="34" charset="0"/>
                <a:ea typeface="Roboto" pitchFamily="34" charset="-122"/>
                <a:cs typeface="Roboto" pitchFamily="34" charset="-120"/>
              </a:rPr>
              <a:t>valores</a:t>
            </a:r>
            <a:r>
              <a:rPr lang="en-US" sz="1800" dirty="0">
                <a:solidFill>
                  <a:srgbClr val="3C3939"/>
                </a:solidFill>
                <a:latin typeface="Abadi" panose="020B0604020104020204" pitchFamily="34" charset="0"/>
                <a:ea typeface="Roboto" pitchFamily="34" charset="-122"/>
                <a:cs typeface="Roboto" pitchFamily="34" charset="-120"/>
              </a:rPr>
              <a:t> y </a:t>
            </a:r>
            <a:r>
              <a:rPr lang="en-US" sz="1800" dirty="0" err="1">
                <a:solidFill>
                  <a:srgbClr val="3C3939"/>
                </a:solidFill>
                <a:latin typeface="Abadi" panose="020B0604020104020204" pitchFamily="34" charset="0"/>
                <a:ea typeface="Roboto" pitchFamily="34" charset="-122"/>
                <a:cs typeface="Roboto" pitchFamily="34" charset="-120"/>
              </a:rPr>
              <a:t>funciones</a:t>
            </a:r>
            <a:r>
              <a:rPr lang="en-US" sz="1800" dirty="0">
                <a:solidFill>
                  <a:srgbClr val="3C3939"/>
                </a:solidFill>
                <a:latin typeface="Abadi" panose="020B0604020104020204" pitchFamily="34" charset="0"/>
                <a:ea typeface="Roboto" pitchFamily="34" charset="-122"/>
                <a:cs typeface="Roboto" pitchFamily="34" charset="-120"/>
              </a:rPr>
              <a:t> </a:t>
            </a:r>
            <a:r>
              <a:rPr lang="en-US" sz="1800" dirty="0" err="1">
                <a:solidFill>
                  <a:srgbClr val="3C3939"/>
                </a:solidFill>
                <a:latin typeface="Abadi" panose="020B0604020104020204" pitchFamily="34" charset="0"/>
                <a:ea typeface="Roboto" pitchFamily="34" charset="-122"/>
                <a:cs typeface="Roboto" pitchFamily="34" charset="-120"/>
              </a:rPr>
              <a:t>que</a:t>
            </a:r>
            <a:r>
              <a:rPr lang="en-US" sz="1800" dirty="0">
                <a:solidFill>
                  <a:srgbClr val="3C3939"/>
                </a:solidFill>
                <a:latin typeface="Abadi" panose="020B0604020104020204" pitchFamily="34" charset="0"/>
                <a:ea typeface="Roboto" pitchFamily="34" charset="-122"/>
                <a:cs typeface="Roboto" pitchFamily="34" charset="-120"/>
              </a:rPr>
              <a:t> </a:t>
            </a:r>
            <a:r>
              <a:rPr lang="en-US" sz="1800" dirty="0" err="1">
                <a:solidFill>
                  <a:srgbClr val="3C3939"/>
                </a:solidFill>
                <a:latin typeface="Abadi" panose="020B0604020104020204" pitchFamily="34" charset="0"/>
                <a:ea typeface="Roboto" pitchFamily="34" charset="-122"/>
                <a:cs typeface="Roboto" pitchFamily="34" charset="-120"/>
              </a:rPr>
              <a:t>caracterizan</a:t>
            </a:r>
            <a:r>
              <a:rPr lang="en-US" sz="1800" dirty="0">
                <a:solidFill>
                  <a:srgbClr val="3C3939"/>
                </a:solidFill>
                <a:latin typeface="Abadi" panose="020B0604020104020204" pitchFamily="34" charset="0"/>
                <a:ea typeface="Roboto" pitchFamily="34" charset="-122"/>
                <a:cs typeface="Roboto" pitchFamily="34" charset="-120"/>
              </a:rPr>
              <a:t> </a:t>
            </a:r>
            <a:r>
              <a:rPr lang="en-US" sz="1800" dirty="0" err="1">
                <a:solidFill>
                  <a:srgbClr val="3C3939"/>
                </a:solidFill>
                <a:latin typeface="Abadi" panose="020B0604020104020204" pitchFamily="34" charset="0"/>
                <a:ea typeface="Roboto" pitchFamily="34" charset="-122"/>
                <a:cs typeface="Roboto" pitchFamily="34" charset="-120"/>
              </a:rPr>
              <a:t>su</a:t>
            </a:r>
            <a:r>
              <a:rPr lang="en-US" sz="1800" dirty="0">
                <a:solidFill>
                  <a:srgbClr val="3C3939"/>
                </a:solidFill>
                <a:latin typeface="Abadi" panose="020B0604020104020204" pitchFamily="34" charset="0"/>
                <a:ea typeface="Roboto" pitchFamily="34" charset="-122"/>
                <a:cs typeface="Roboto" pitchFamily="34" charset="-120"/>
              </a:rPr>
              <a:t> </a:t>
            </a:r>
            <a:r>
              <a:rPr lang="en-US" sz="1800" dirty="0" err="1">
                <a:solidFill>
                  <a:srgbClr val="3C3939"/>
                </a:solidFill>
                <a:latin typeface="Abadi" panose="020B0604020104020204" pitchFamily="34" charset="0"/>
                <a:ea typeface="Roboto" pitchFamily="34" charset="-122"/>
                <a:cs typeface="Roboto" pitchFamily="34" charset="-120"/>
              </a:rPr>
              <a:t>servicio</a:t>
            </a:r>
            <a:r>
              <a:rPr lang="en-US" sz="1800" dirty="0">
                <a:solidFill>
                  <a:srgbClr val="3C3939"/>
                </a:solidFill>
                <a:latin typeface="Abadi" panose="020B0604020104020204" pitchFamily="34" charset="0"/>
                <a:ea typeface="Roboto" pitchFamily="34" charset="-122"/>
                <a:cs typeface="Roboto" pitchFamily="34" charset="-120"/>
              </a:rPr>
              <a:t> a la comunidad.</a:t>
            </a:r>
          </a:p>
          <a:p>
            <a:pPr algn="l"/>
            <a:endParaRPr lang="en-US" sz="1800" dirty="0">
              <a:solidFill>
                <a:srgbClr val="3C3939"/>
              </a:solidFill>
              <a:latin typeface="Abadi" panose="020B0604020104020204" pitchFamily="34" charset="0"/>
              <a:ea typeface="Roboto" pitchFamily="34" charset="-122"/>
              <a:cs typeface="Roboto" pitchFamily="34" charset="-120"/>
            </a:endParaRPr>
          </a:p>
          <a:p>
            <a:pPr marL="285750" indent="-285750">
              <a:buFont typeface="Arial" panose="020B0604020202020204" pitchFamily="34" charset="0"/>
              <a:buChar char="•"/>
            </a:pPr>
            <a:r>
              <a:rPr lang="en-US" b="1" dirty="0" err="1">
                <a:solidFill>
                  <a:srgbClr val="3C3939"/>
                </a:solidFill>
                <a:latin typeface="Abadi" panose="020B0604020104020204" pitchFamily="34" charset="0"/>
                <a:ea typeface="Roboto" pitchFamily="34" charset="-122"/>
                <a:cs typeface="Roboto" pitchFamily="34" charset="-120"/>
              </a:rPr>
              <a:t>Ejemplos</a:t>
            </a:r>
            <a:r>
              <a:rPr lang="en-US" b="1" dirty="0">
                <a:solidFill>
                  <a:srgbClr val="3C3939"/>
                </a:solidFill>
                <a:latin typeface="Abadi" panose="020B0604020104020204" pitchFamily="34" charset="0"/>
                <a:ea typeface="Roboto" pitchFamily="34" charset="-122"/>
                <a:cs typeface="Roboto" pitchFamily="34" charset="-120"/>
              </a:rPr>
              <a:t> para </a:t>
            </a:r>
            <a:r>
              <a:rPr lang="en-US" b="1" dirty="0" err="1">
                <a:solidFill>
                  <a:srgbClr val="3C3939"/>
                </a:solidFill>
                <a:latin typeface="Abadi" panose="020B0604020104020204" pitchFamily="34" charset="0"/>
                <a:ea typeface="Roboto" pitchFamily="34" charset="-122"/>
                <a:cs typeface="Roboto" pitchFamily="34" charset="-120"/>
              </a:rPr>
              <a:t>empezar</a:t>
            </a:r>
            <a:r>
              <a:rPr lang="en-US" b="1" dirty="0">
                <a:solidFill>
                  <a:srgbClr val="3C3939"/>
                </a:solidFill>
                <a:latin typeface="Abadi" panose="020B0604020104020204" pitchFamily="34" charset="0"/>
                <a:ea typeface="Roboto" pitchFamily="34" charset="-122"/>
                <a:cs typeface="Roboto" pitchFamily="34" charset="-120"/>
              </a:rPr>
              <a:t>:</a:t>
            </a:r>
            <a:r>
              <a:rPr lang="en-US" dirty="0">
                <a:solidFill>
                  <a:srgbClr val="3C3939"/>
                </a:solidFill>
                <a:latin typeface="Abadi" panose="020B0604020104020204" pitchFamily="34" charset="0"/>
                <a:ea typeface="Roboto" pitchFamily="34" charset="-122"/>
                <a:cs typeface="Roboto" pitchFamily="34" charset="-120"/>
              </a:rPr>
              <a:t> </a:t>
            </a:r>
            <a:r>
              <a:rPr lang="en-US" dirty="0" err="1">
                <a:solidFill>
                  <a:srgbClr val="3C3939"/>
                </a:solidFill>
                <a:latin typeface="Abadi" panose="020B0604020104020204" pitchFamily="34" charset="0"/>
                <a:ea typeface="Roboto" pitchFamily="34" charset="-122"/>
                <a:cs typeface="Roboto" pitchFamily="34" charset="-120"/>
              </a:rPr>
              <a:t>servir</a:t>
            </a:r>
            <a:r>
              <a:rPr lang="en-US" dirty="0">
                <a:solidFill>
                  <a:srgbClr val="3C3939"/>
                </a:solidFill>
                <a:latin typeface="Abadi" panose="020B0604020104020204" pitchFamily="34" charset="0"/>
                <a:ea typeface="Roboto" pitchFamily="34" charset="-122"/>
                <a:cs typeface="Roboto" pitchFamily="34" charset="-120"/>
              </a:rPr>
              <a:t>, </a:t>
            </a:r>
            <a:r>
              <a:rPr lang="en-US" dirty="0" err="1">
                <a:solidFill>
                  <a:srgbClr val="3C3939"/>
                </a:solidFill>
                <a:latin typeface="Abadi" panose="020B0604020104020204" pitchFamily="34" charset="0"/>
                <a:ea typeface="Roboto" pitchFamily="34" charset="-122"/>
                <a:cs typeface="Roboto" pitchFamily="34" charset="-120"/>
              </a:rPr>
              <a:t>acompañar</a:t>
            </a:r>
            <a:r>
              <a:rPr lang="en-US" dirty="0">
                <a:solidFill>
                  <a:srgbClr val="3C3939"/>
                </a:solidFill>
                <a:latin typeface="Abadi" panose="020B0604020104020204" pitchFamily="34" charset="0"/>
                <a:ea typeface="Roboto" pitchFamily="34" charset="-122"/>
                <a:cs typeface="Roboto" pitchFamily="34" charset="-120"/>
              </a:rPr>
              <a:t>, </a:t>
            </a:r>
            <a:r>
              <a:rPr lang="en-US" dirty="0" err="1">
                <a:solidFill>
                  <a:srgbClr val="3C3939"/>
                </a:solidFill>
                <a:latin typeface="Abadi" panose="020B0604020104020204" pitchFamily="34" charset="0"/>
                <a:ea typeface="Roboto" pitchFamily="34" charset="-122"/>
                <a:cs typeface="Roboto" pitchFamily="34" charset="-120"/>
              </a:rPr>
              <a:t>escuchar</a:t>
            </a:r>
            <a:r>
              <a:rPr lang="en-US" dirty="0">
                <a:solidFill>
                  <a:srgbClr val="3C3939"/>
                </a:solidFill>
                <a:latin typeface="Abadi" panose="020B0604020104020204" pitchFamily="34" charset="0"/>
                <a:ea typeface="Roboto" pitchFamily="34" charset="-122"/>
                <a:cs typeface="Roboto" pitchFamily="34" charset="-120"/>
              </a:rPr>
              <a:t>, </a:t>
            </a:r>
            <a:r>
              <a:rPr lang="en-US" dirty="0" err="1">
                <a:solidFill>
                  <a:srgbClr val="3C3939"/>
                </a:solidFill>
                <a:latin typeface="Abadi" panose="020B0604020104020204" pitchFamily="34" charset="0"/>
                <a:ea typeface="Roboto" pitchFamily="34" charset="-122"/>
                <a:cs typeface="Roboto" pitchFamily="34" charset="-120"/>
              </a:rPr>
              <a:t>ayudar</a:t>
            </a:r>
            <a:r>
              <a:rPr lang="en-US" dirty="0">
                <a:solidFill>
                  <a:srgbClr val="3C3939"/>
                </a:solidFill>
                <a:latin typeface="Abadi" panose="020B0604020104020204" pitchFamily="34" charset="0"/>
                <a:ea typeface="Roboto" pitchFamily="34" charset="-122"/>
                <a:cs typeface="Roboto" pitchFamily="34" charset="-120"/>
              </a:rPr>
              <a:t>, </a:t>
            </a:r>
            <a:r>
              <a:rPr lang="en-US" dirty="0" err="1">
                <a:solidFill>
                  <a:srgbClr val="3C3939"/>
                </a:solidFill>
                <a:latin typeface="Abadi" panose="020B0604020104020204" pitchFamily="34" charset="0"/>
                <a:ea typeface="Roboto" pitchFamily="34" charset="-122"/>
                <a:cs typeface="Roboto" pitchFamily="34" charset="-120"/>
              </a:rPr>
              <a:t>celebrar</a:t>
            </a:r>
            <a:r>
              <a:rPr lang="en-US" dirty="0">
                <a:solidFill>
                  <a:srgbClr val="3C3939"/>
                </a:solidFill>
                <a:latin typeface="Abadi" panose="020B0604020104020204" pitchFamily="34" charset="0"/>
                <a:ea typeface="Roboto" pitchFamily="34" charset="-122"/>
                <a:cs typeface="Roboto" pitchFamily="34" charset="-120"/>
              </a:rPr>
              <a:t>, </a:t>
            </a:r>
            <a:r>
              <a:rPr lang="en-US" dirty="0" err="1">
                <a:solidFill>
                  <a:srgbClr val="3C3939"/>
                </a:solidFill>
                <a:latin typeface="Abadi" panose="020B0604020104020204" pitchFamily="34" charset="0"/>
                <a:ea typeface="Roboto" pitchFamily="34" charset="-122"/>
                <a:cs typeface="Roboto" pitchFamily="34" charset="-120"/>
              </a:rPr>
              <a:t>orientar</a:t>
            </a:r>
            <a:r>
              <a:rPr lang="en-US" dirty="0">
                <a:solidFill>
                  <a:srgbClr val="3C3939"/>
                </a:solidFill>
                <a:latin typeface="Abadi" panose="020B0604020104020204" pitchFamily="34" charset="0"/>
                <a:ea typeface="Roboto" pitchFamily="34" charset="-122"/>
                <a:cs typeface="Roboto" pitchFamily="34" charset="-120"/>
              </a:rPr>
              <a:t>, </a:t>
            </a:r>
            <a:r>
              <a:rPr lang="en-US" dirty="0" err="1">
                <a:solidFill>
                  <a:srgbClr val="3C3939"/>
                </a:solidFill>
                <a:latin typeface="Abadi" panose="020B0604020104020204" pitchFamily="34" charset="0"/>
                <a:ea typeface="Roboto" pitchFamily="34" charset="-122"/>
                <a:cs typeface="Roboto" pitchFamily="34" charset="-120"/>
              </a:rPr>
              <a:t>consolar</a:t>
            </a:r>
            <a:r>
              <a:rPr lang="en-US" dirty="0">
                <a:solidFill>
                  <a:srgbClr val="3C3939"/>
                </a:solidFill>
                <a:latin typeface="Abadi" panose="020B0604020104020204" pitchFamily="34" charset="0"/>
                <a:ea typeface="Roboto" pitchFamily="34" charset="-122"/>
                <a:cs typeface="Roboto" pitchFamily="34" charset="-120"/>
              </a:rPr>
              <a:t>, </a:t>
            </a:r>
            <a:r>
              <a:rPr lang="en-US" dirty="0" err="1">
                <a:solidFill>
                  <a:srgbClr val="3C3939"/>
                </a:solidFill>
                <a:latin typeface="Abadi" panose="020B0604020104020204" pitchFamily="34" charset="0"/>
                <a:ea typeface="Roboto" pitchFamily="34" charset="-122"/>
                <a:cs typeface="Roboto" pitchFamily="34" charset="-120"/>
              </a:rPr>
              <a:t>animar</a:t>
            </a:r>
            <a:r>
              <a:rPr lang="en-US" dirty="0">
                <a:solidFill>
                  <a:srgbClr val="3C3939"/>
                </a:solidFill>
                <a:latin typeface="Abadi" panose="020B0604020104020204" pitchFamily="34" charset="0"/>
                <a:ea typeface="Roboto" pitchFamily="34" charset="-122"/>
                <a:cs typeface="Roboto" pitchFamily="34" charset="-120"/>
              </a:rPr>
              <a:t>, </a:t>
            </a:r>
            <a:r>
              <a:rPr lang="en-US" dirty="0" err="1">
                <a:solidFill>
                  <a:srgbClr val="3C3939"/>
                </a:solidFill>
                <a:latin typeface="Abadi" panose="020B0604020104020204" pitchFamily="34" charset="0"/>
                <a:ea typeface="Roboto" pitchFamily="34" charset="-122"/>
                <a:cs typeface="Roboto" pitchFamily="34" charset="-120"/>
              </a:rPr>
              <a:t>guiar</a:t>
            </a:r>
            <a:r>
              <a:rPr lang="en-US" dirty="0">
                <a:solidFill>
                  <a:srgbClr val="3C3939"/>
                </a:solidFill>
                <a:latin typeface="Abadi" panose="020B0604020104020204" pitchFamily="34" charset="0"/>
                <a:ea typeface="Roboto" pitchFamily="34" charset="-122"/>
                <a:cs typeface="Roboto" pitchFamily="34" charset="-120"/>
              </a:rPr>
              <a:t>, </a:t>
            </a:r>
            <a:r>
              <a:rPr lang="en-US" dirty="0" err="1">
                <a:solidFill>
                  <a:srgbClr val="3C3939"/>
                </a:solidFill>
                <a:latin typeface="Abadi" panose="020B0604020104020204" pitchFamily="34" charset="0"/>
                <a:ea typeface="Roboto" pitchFamily="34" charset="-122"/>
                <a:cs typeface="Roboto" pitchFamily="34" charset="-120"/>
              </a:rPr>
              <a:t>compartir</a:t>
            </a:r>
            <a:r>
              <a:rPr lang="en-US" dirty="0">
                <a:solidFill>
                  <a:srgbClr val="3C3939"/>
                </a:solidFill>
                <a:latin typeface="Abadi" panose="020B0604020104020204" pitchFamily="34" charset="0"/>
                <a:ea typeface="Roboto" pitchFamily="34" charset="-122"/>
                <a:cs typeface="Roboto" pitchFamily="34" charset="-120"/>
              </a:rPr>
              <a:t>, </a:t>
            </a:r>
            <a:r>
              <a:rPr lang="en-US" dirty="0" err="1">
                <a:solidFill>
                  <a:srgbClr val="3C3939"/>
                </a:solidFill>
                <a:latin typeface="Abadi" panose="020B0604020104020204" pitchFamily="34" charset="0"/>
                <a:ea typeface="Roboto" pitchFamily="34" charset="-122"/>
                <a:cs typeface="Roboto" pitchFamily="34" charset="-120"/>
              </a:rPr>
              <a:t>acoger</a:t>
            </a:r>
            <a:r>
              <a:rPr lang="en-US" dirty="0">
                <a:solidFill>
                  <a:srgbClr val="3C3939"/>
                </a:solidFill>
                <a:latin typeface="Abadi" panose="020B0604020104020204" pitchFamily="34" charset="0"/>
                <a:ea typeface="Roboto" pitchFamily="34" charset="-122"/>
                <a:cs typeface="Roboto" pitchFamily="34" charset="-120"/>
              </a:rPr>
              <a:t>, </a:t>
            </a:r>
            <a:r>
              <a:rPr lang="en-US" dirty="0" err="1">
                <a:solidFill>
                  <a:srgbClr val="3C3939"/>
                </a:solidFill>
                <a:latin typeface="Abadi" panose="020B0604020104020204" pitchFamily="34" charset="0"/>
                <a:ea typeface="Roboto" pitchFamily="34" charset="-122"/>
                <a:cs typeface="Roboto" pitchFamily="34" charset="-120"/>
              </a:rPr>
              <a:t>perdonar</a:t>
            </a:r>
            <a:r>
              <a:rPr lang="en-US" dirty="0">
                <a:solidFill>
                  <a:srgbClr val="3C3939"/>
                </a:solidFill>
                <a:latin typeface="Abadi" panose="020B0604020104020204" pitchFamily="34" charset="0"/>
                <a:ea typeface="Roboto" pitchFamily="34" charset="-122"/>
                <a:cs typeface="Roboto" pitchFamily="34" charset="-120"/>
              </a:rPr>
              <a:t>, </a:t>
            </a:r>
            <a:r>
              <a:rPr lang="en-US" dirty="0" err="1">
                <a:solidFill>
                  <a:srgbClr val="3C3939"/>
                </a:solidFill>
                <a:latin typeface="Abadi" panose="020B0604020104020204" pitchFamily="34" charset="0"/>
                <a:ea typeface="Roboto" pitchFamily="34" charset="-122"/>
                <a:cs typeface="Roboto" pitchFamily="34" charset="-120"/>
              </a:rPr>
              <a:t>testimoniar</a:t>
            </a:r>
            <a:r>
              <a:rPr lang="en-US" dirty="0">
                <a:solidFill>
                  <a:srgbClr val="3C3939"/>
                </a:solidFill>
                <a:latin typeface="Abadi" panose="020B0604020104020204" pitchFamily="34" charset="0"/>
                <a:ea typeface="Roboto" pitchFamily="34" charset="-122"/>
                <a:cs typeface="Roboto" pitchFamily="34" charset="-120"/>
              </a:rPr>
              <a:t>...</a:t>
            </a:r>
          </a:p>
          <a:p>
            <a:endParaRPr lang="en-US" dirty="0">
              <a:solidFill>
                <a:srgbClr val="3C3939"/>
              </a:solidFill>
              <a:latin typeface="Abadi" panose="020B0604020104020204" pitchFamily="34" charset="0"/>
              <a:ea typeface="Roboto" pitchFamily="34" charset="-122"/>
              <a:cs typeface="Roboto" pitchFamily="34" charset="-120"/>
            </a:endParaRPr>
          </a:p>
          <a:p>
            <a:pPr marL="285750" indent="-285750">
              <a:buFont typeface="Arial" panose="020B0604020202020204" pitchFamily="34" charset="0"/>
              <a:buChar char="•"/>
            </a:pPr>
            <a:r>
              <a:rPr lang="en-US" dirty="0">
                <a:solidFill>
                  <a:srgbClr val="3C3939"/>
                </a:solidFill>
                <a:latin typeface="Abadi" panose="020B0604020104020204" pitchFamily="34" charset="0"/>
                <a:ea typeface="Roboto" pitchFamily="34" charset="-122"/>
                <a:cs typeface="Roboto" pitchFamily="34" charset="-120"/>
              </a:rPr>
              <a:t>Luego </a:t>
            </a:r>
            <a:r>
              <a:rPr lang="en-US" dirty="0" err="1">
                <a:solidFill>
                  <a:srgbClr val="3C3939"/>
                </a:solidFill>
                <a:latin typeface="Abadi" panose="020B0604020104020204" pitchFamily="34" charset="0"/>
                <a:ea typeface="Roboto" pitchFamily="34" charset="-122"/>
                <a:cs typeface="Roboto" pitchFamily="34" charset="-120"/>
              </a:rPr>
              <a:t>construiremos</a:t>
            </a:r>
            <a:r>
              <a:rPr lang="en-US" dirty="0">
                <a:solidFill>
                  <a:srgbClr val="3C3939"/>
                </a:solidFill>
                <a:latin typeface="Abadi" panose="020B0604020104020204" pitchFamily="34" charset="0"/>
                <a:ea typeface="Roboto" pitchFamily="34" charset="-122"/>
                <a:cs typeface="Roboto" pitchFamily="34" charset="-120"/>
              </a:rPr>
              <a:t> </a:t>
            </a:r>
            <a:r>
              <a:rPr lang="en-US" dirty="0" err="1">
                <a:solidFill>
                  <a:srgbClr val="3C3939"/>
                </a:solidFill>
                <a:latin typeface="Abadi" panose="020B0604020104020204" pitchFamily="34" charset="0"/>
                <a:ea typeface="Roboto" pitchFamily="34" charset="-122"/>
                <a:cs typeface="Roboto" pitchFamily="34" charset="-120"/>
              </a:rPr>
              <a:t>juntos</a:t>
            </a:r>
            <a:r>
              <a:rPr lang="en-US" dirty="0">
                <a:solidFill>
                  <a:srgbClr val="3C3939"/>
                </a:solidFill>
                <a:latin typeface="Abadi" panose="020B0604020104020204" pitchFamily="34" charset="0"/>
                <a:ea typeface="Roboto" pitchFamily="34" charset="-122"/>
                <a:cs typeface="Roboto" pitchFamily="34" charset="-120"/>
              </a:rPr>
              <a:t> </a:t>
            </a:r>
            <a:r>
              <a:rPr lang="en-US" dirty="0" err="1">
                <a:solidFill>
                  <a:srgbClr val="3C3939"/>
                </a:solidFill>
                <a:latin typeface="Abadi" panose="020B0604020104020204" pitchFamily="34" charset="0"/>
                <a:ea typeface="Roboto" pitchFamily="34" charset="-122"/>
                <a:cs typeface="Roboto" pitchFamily="34" charset="-120"/>
              </a:rPr>
              <a:t>una</a:t>
            </a:r>
            <a:r>
              <a:rPr lang="en-US" dirty="0">
                <a:solidFill>
                  <a:srgbClr val="3C3939"/>
                </a:solidFill>
                <a:latin typeface="Abadi" panose="020B0604020104020204" pitchFamily="34" charset="0"/>
                <a:ea typeface="Roboto" pitchFamily="34" charset="-122"/>
                <a:cs typeface="Roboto" pitchFamily="34" charset="-120"/>
              </a:rPr>
              <a:t> </a:t>
            </a:r>
            <a:r>
              <a:rPr lang="en-US" dirty="0" err="1">
                <a:solidFill>
                  <a:srgbClr val="3C3939"/>
                </a:solidFill>
                <a:latin typeface="Abadi" panose="020B0604020104020204" pitchFamily="34" charset="0"/>
                <a:ea typeface="Roboto" pitchFamily="34" charset="-122"/>
                <a:cs typeface="Roboto" pitchFamily="34" charset="-120"/>
              </a:rPr>
              <a:t>nube</a:t>
            </a:r>
            <a:r>
              <a:rPr lang="en-US" dirty="0">
                <a:solidFill>
                  <a:srgbClr val="3C3939"/>
                </a:solidFill>
                <a:latin typeface="Abadi" panose="020B0604020104020204" pitchFamily="34" charset="0"/>
                <a:ea typeface="Roboto" pitchFamily="34" charset="-122"/>
                <a:cs typeface="Roboto" pitchFamily="34" charset="-120"/>
              </a:rPr>
              <a:t> de palabras </a:t>
            </a:r>
            <a:r>
              <a:rPr lang="en-US" dirty="0" err="1">
                <a:solidFill>
                  <a:srgbClr val="3C3939"/>
                </a:solidFill>
                <a:latin typeface="Abadi" panose="020B0604020104020204" pitchFamily="34" charset="0"/>
                <a:ea typeface="Roboto" pitchFamily="34" charset="-122"/>
                <a:cs typeface="Roboto" pitchFamily="34" charset="-120"/>
              </a:rPr>
              <a:t>común</a:t>
            </a:r>
            <a:r>
              <a:rPr lang="en-US" dirty="0">
                <a:solidFill>
                  <a:srgbClr val="3C3939"/>
                </a:solidFill>
                <a:latin typeface="Abadi" panose="020B0604020104020204" pitchFamily="34" charset="0"/>
                <a:ea typeface="Roboto" pitchFamily="34" charset="-122"/>
                <a:cs typeface="Roboto" pitchFamily="34" charset="-120"/>
              </a:rPr>
              <a:t> </a:t>
            </a:r>
            <a:r>
              <a:rPr lang="en-US" dirty="0" err="1">
                <a:solidFill>
                  <a:srgbClr val="3C3939"/>
                </a:solidFill>
                <a:latin typeface="Abadi" panose="020B0604020104020204" pitchFamily="34" charset="0"/>
                <a:ea typeface="Roboto" pitchFamily="34" charset="-122"/>
                <a:cs typeface="Roboto" pitchFamily="34" charset="-120"/>
              </a:rPr>
              <a:t>en</a:t>
            </a:r>
            <a:r>
              <a:rPr lang="en-US" dirty="0">
                <a:solidFill>
                  <a:srgbClr val="3C3939"/>
                </a:solidFill>
                <a:latin typeface="Abadi" panose="020B0604020104020204" pitchFamily="34" charset="0"/>
                <a:ea typeface="Roboto" pitchFamily="34" charset="-122"/>
                <a:cs typeface="Roboto" pitchFamily="34" charset="-120"/>
              </a:rPr>
              <a:t> la </a:t>
            </a:r>
            <a:r>
              <a:rPr lang="en-US" dirty="0" err="1">
                <a:solidFill>
                  <a:srgbClr val="3C3939"/>
                </a:solidFill>
                <a:latin typeface="Abadi" panose="020B0604020104020204" pitchFamily="34" charset="0"/>
                <a:ea typeface="Roboto" pitchFamily="34" charset="-122"/>
                <a:cs typeface="Roboto" pitchFamily="34" charset="-120"/>
              </a:rPr>
              <a:t>pizarra</a:t>
            </a:r>
            <a:r>
              <a:rPr lang="en-US" dirty="0">
                <a:solidFill>
                  <a:srgbClr val="3C3939"/>
                </a:solidFill>
                <a:latin typeface="Abadi" panose="020B0604020104020204" pitchFamily="34" charset="0"/>
                <a:ea typeface="Roboto" pitchFamily="34" charset="-122"/>
                <a:cs typeface="Roboto" pitchFamily="34" charset="-120"/>
              </a:rPr>
              <a:t>, </a:t>
            </a:r>
            <a:r>
              <a:rPr lang="en-US" dirty="0" err="1">
                <a:solidFill>
                  <a:srgbClr val="3C3939"/>
                </a:solidFill>
                <a:latin typeface="Abadi" panose="020B0604020104020204" pitchFamily="34" charset="0"/>
                <a:ea typeface="Roboto" pitchFamily="34" charset="-122"/>
                <a:cs typeface="Roboto" pitchFamily="34" charset="-120"/>
              </a:rPr>
              <a:t>donde</a:t>
            </a:r>
            <a:r>
              <a:rPr lang="en-US" dirty="0">
                <a:solidFill>
                  <a:srgbClr val="3C3939"/>
                </a:solidFill>
                <a:latin typeface="Abadi" panose="020B0604020104020204" pitchFamily="34" charset="0"/>
                <a:ea typeface="Roboto" pitchFamily="34" charset="-122"/>
                <a:cs typeface="Roboto" pitchFamily="34" charset="-120"/>
              </a:rPr>
              <a:t> </a:t>
            </a:r>
            <a:r>
              <a:rPr lang="en-US" dirty="0" err="1">
                <a:solidFill>
                  <a:srgbClr val="3C3939"/>
                </a:solidFill>
                <a:latin typeface="Abadi" panose="020B0604020104020204" pitchFamily="34" charset="0"/>
                <a:ea typeface="Roboto" pitchFamily="34" charset="-122"/>
                <a:cs typeface="Roboto" pitchFamily="34" charset="-120"/>
              </a:rPr>
              <a:t>veremos</a:t>
            </a:r>
            <a:r>
              <a:rPr lang="en-US" dirty="0">
                <a:solidFill>
                  <a:srgbClr val="3C3939"/>
                </a:solidFill>
                <a:latin typeface="Abadi" panose="020B0604020104020204" pitchFamily="34" charset="0"/>
                <a:ea typeface="Roboto" pitchFamily="34" charset="-122"/>
                <a:cs typeface="Roboto" pitchFamily="34" charset="-120"/>
              </a:rPr>
              <a:t> </a:t>
            </a:r>
            <a:r>
              <a:rPr lang="en-US" dirty="0" err="1">
                <a:solidFill>
                  <a:srgbClr val="3C3939"/>
                </a:solidFill>
                <a:latin typeface="Abadi" panose="020B0604020104020204" pitchFamily="34" charset="0"/>
                <a:ea typeface="Roboto" pitchFamily="34" charset="-122"/>
                <a:cs typeface="Roboto" pitchFamily="34" charset="-120"/>
              </a:rPr>
              <a:t>qué</a:t>
            </a:r>
            <a:r>
              <a:rPr lang="en-US" dirty="0">
                <a:solidFill>
                  <a:srgbClr val="3C3939"/>
                </a:solidFill>
                <a:latin typeface="Abadi" panose="020B0604020104020204" pitchFamily="34" charset="0"/>
                <a:ea typeface="Roboto" pitchFamily="34" charset="-122"/>
                <a:cs typeface="Roboto" pitchFamily="34" charset="-120"/>
              </a:rPr>
              <a:t> imagen </a:t>
            </a:r>
            <a:r>
              <a:rPr lang="en-US" dirty="0" err="1">
                <a:solidFill>
                  <a:srgbClr val="3C3939"/>
                </a:solidFill>
                <a:latin typeface="Abadi" panose="020B0604020104020204" pitchFamily="34" charset="0"/>
                <a:ea typeface="Roboto" pitchFamily="34" charset="-122"/>
                <a:cs typeface="Roboto" pitchFamily="34" charset="-120"/>
              </a:rPr>
              <a:t>colectiva</a:t>
            </a:r>
            <a:r>
              <a:rPr lang="en-US" dirty="0">
                <a:solidFill>
                  <a:srgbClr val="3C3939"/>
                </a:solidFill>
                <a:latin typeface="Abadi" panose="020B0604020104020204" pitchFamily="34" charset="0"/>
                <a:ea typeface="Roboto" pitchFamily="34" charset="-122"/>
                <a:cs typeface="Roboto" pitchFamily="34" charset="-120"/>
              </a:rPr>
              <a:t> emerge del </a:t>
            </a:r>
            <a:r>
              <a:rPr lang="en-US" dirty="0" err="1">
                <a:solidFill>
                  <a:srgbClr val="3C3939"/>
                </a:solidFill>
                <a:latin typeface="Abadi" panose="020B0604020104020204" pitchFamily="34" charset="0"/>
                <a:ea typeface="Roboto" pitchFamily="34" charset="-122"/>
                <a:cs typeface="Roboto" pitchFamily="34" charset="-120"/>
              </a:rPr>
              <a:t>sacerdote</a:t>
            </a:r>
            <a:r>
              <a:rPr lang="en-US" dirty="0">
                <a:solidFill>
                  <a:srgbClr val="3C3939"/>
                </a:solidFill>
                <a:latin typeface="Abadi" panose="020B0604020104020204" pitchFamily="34" charset="0"/>
                <a:ea typeface="Roboto" pitchFamily="34" charset="-122"/>
                <a:cs typeface="Roboto" pitchFamily="34" charset="-120"/>
              </a:rPr>
              <a:t> </a:t>
            </a:r>
            <a:r>
              <a:rPr lang="en-US" dirty="0" err="1">
                <a:solidFill>
                  <a:srgbClr val="3C3939"/>
                </a:solidFill>
                <a:latin typeface="Abadi" panose="020B0604020104020204" pitchFamily="34" charset="0"/>
                <a:ea typeface="Roboto" pitchFamily="34" charset="-122"/>
                <a:cs typeface="Roboto" pitchFamily="34" charset="-120"/>
              </a:rPr>
              <a:t>según</a:t>
            </a:r>
            <a:r>
              <a:rPr lang="en-US" dirty="0">
                <a:solidFill>
                  <a:srgbClr val="3C3939"/>
                </a:solidFill>
                <a:latin typeface="Abadi" panose="020B0604020104020204" pitchFamily="34" charset="0"/>
                <a:ea typeface="Roboto" pitchFamily="34" charset="-122"/>
                <a:cs typeface="Roboto" pitchFamily="34" charset="-120"/>
              </a:rPr>
              <a:t> </a:t>
            </a:r>
            <a:r>
              <a:rPr lang="en-US" dirty="0" err="1">
                <a:solidFill>
                  <a:srgbClr val="3C3939"/>
                </a:solidFill>
                <a:latin typeface="Abadi" panose="020B0604020104020204" pitchFamily="34" charset="0"/>
                <a:ea typeface="Roboto" pitchFamily="34" charset="-122"/>
                <a:cs typeface="Roboto" pitchFamily="34" charset="-120"/>
              </a:rPr>
              <a:t>vuestra</a:t>
            </a:r>
            <a:r>
              <a:rPr lang="en-US" dirty="0">
                <a:solidFill>
                  <a:srgbClr val="3C3939"/>
                </a:solidFill>
                <a:latin typeface="Abadi" panose="020B0604020104020204" pitchFamily="34" charset="0"/>
                <a:ea typeface="Roboto" pitchFamily="34" charset="-122"/>
                <a:cs typeface="Roboto" pitchFamily="34" charset="-120"/>
              </a:rPr>
              <a:t> </a:t>
            </a:r>
            <a:r>
              <a:rPr lang="en-US" dirty="0" err="1">
                <a:solidFill>
                  <a:srgbClr val="3C3939"/>
                </a:solidFill>
                <a:latin typeface="Abadi" panose="020B0604020104020204" pitchFamily="34" charset="0"/>
                <a:ea typeface="Roboto" pitchFamily="34" charset="-122"/>
                <a:cs typeface="Roboto" pitchFamily="34" charset="-120"/>
              </a:rPr>
              <a:t>percepción</a:t>
            </a:r>
            <a:r>
              <a:rPr lang="en-US" dirty="0">
                <a:solidFill>
                  <a:srgbClr val="3C3939"/>
                </a:solidFill>
                <a:latin typeface="Abadi" panose="020B0604020104020204" pitchFamily="34" charset="0"/>
                <a:ea typeface="Roboto" pitchFamily="34" charset="-122"/>
                <a:cs typeface="Roboto" pitchFamily="34" charset="-120"/>
              </a:rPr>
              <a:t>.</a:t>
            </a:r>
            <a:endParaRPr lang="en-US" dirty="0">
              <a:latin typeface="Abadi" panose="020B0604020104020204" pitchFamily="34" charset="0"/>
            </a:endParaRPr>
          </a:p>
          <a:p>
            <a:pPr marL="285750" indent="-285750">
              <a:lnSpc>
                <a:spcPts val="1550"/>
              </a:lnSpc>
              <a:buFont typeface="Arial" panose="020B0604020202020204" pitchFamily="34" charset="0"/>
              <a:buChar char="•"/>
            </a:pPr>
            <a:endParaRPr lang="en-US" dirty="0"/>
          </a:p>
          <a:p>
            <a:pPr marL="285750" indent="-285750" algn="l">
              <a:lnSpc>
                <a:spcPts val="1550"/>
              </a:lnSpc>
              <a:buFont typeface="Arial" panose="020B0604020202020204" pitchFamily="34" charset="0"/>
              <a:buChar char="•"/>
            </a:pPr>
            <a:endParaRPr lang="en-US" sz="1800" dirty="0"/>
          </a:p>
        </p:txBody>
      </p:sp>
      <p:sp>
        <p:nvSpPr>
          <p:cNvPr id="21" name="CuadroTexto 20">
            <a:extLst>
              <a:ext uri="{FF2B5EF4-FFF2-40B4-BE49-F238E27FC236}">
                <a16:creationId xmlns:a16="http://schemas.microsoft.com/office/drawing/2014/main" id="{B1085E07-0BA4-9860-BD31-A71C270801F7}"/>
              </a:ext>
            </a:extLst>
          </p:cNvPr>
          <p:cNvSpPr txBox="1"/>
          <p:nvPr/>
        </p:nvSpPr>
        <p:spPr>
          <a:xfrm>
            <a:off x="371474" y="476802"/>
            <a:ext cx="10817225" cy="584775"/>
          </a:xfrm>
          <a:prstGeom prst="rect">
            <a:avLst/>
          </a:prstGeom>
          <a:noFill/>
        </p:spPr>
        <p:txBody>
          <a:bodyPr wrap="square">
            <a:spAutoFit/>
          </a:bodyPr>
          <a:lstStyle/>
          <a:p>
            <a:pPr marL="0" indent="0" algn="l">
              <a:buNone/>
            </a:pPr>
            <a:r>
              <a:rPr lang="en-US" sz="3200" dirty="0">
                <a:solidFill>
                  <a:srgbClr val="1B1B27"/>
                </a:solidFill>
                <a:latin typeface="Abadi" panose="020B0604020104020204" pitchFamily="34" charset="0"/>
                <a:ea typeface="Raleway" pitchFamily="34" charset="-122"/>
                <a:cs typeface="Raleway" pitchFamily="34" charset="-120"/>
              </a:rPr>
              <a:t>¿</a:t>
            </a:r>
            <a:r>
              <a:rPr lang="en-US" sz="3200" dirty="0" err="1">
                <a:solidFill>
                  <a:srgbClr val="1B1B27"/>
                </a:solidFill>
                <a:latin typeface="Abadi" panose="020B0604020104020204" pitchFamily="34" charset="0"/>
                <a:ea typeface="Raleway" pitchFamily="34" charset="-122"/>
                <a:cs typeface="Raleway" pitchFamily="34" charset="-120"/>
              </a:rPr>
              <a:t>Qué</a:t>
            </a:r>
            <a:r>
              <a:rPr lang="en-US" sz="3200" dirty="0">
                <a:solidFill>
                  <a:srgbClr val="1B1B27"/>
                </a:solidFill>
                <a:latin typeface="Abadi" panose="020B0604020104020204" pitchFamily="34" charset="0"/>
                <a:ea typeface="Raleway" pitchFamily="34" charset="-122"/>
                <a:cs typeface="Raleway" pitchFamily="34" charset="-120"/>
              </a:rPr>
              <a:t> es un </a:t>
            </a:r>
            <a:r>
              <a:rPr lang="en-US" sz="3200" dirty="0" err="1">
                <a:solidFill>
                  <a:srgbClr val="1B1B27"/>
                </a:solidFill>
                <a:latin typeface="Abadi" panose="020B0604020104020204" pitchFamily="34" charset="0"/>
                <a:ea typeface="Raleway" pitchFamily="34" charset="-122"/>
                <a:cs typeface="Raleway" pitchFamily="34" charset="-120"/>
              </a:rPr>
              <a:t>sacerdote</a:t>
            </a:r>
            <a:r>
              <a:rPr lang="en-US" sz="3200" dirty="0">
                <a:solidFill>
                  <a:srgbClr val="1B1B27"/>
                </a:solidFill>
                <a:latin typeface="Abadi" panose="020B0604020104020204" pitchFamily="34" charset="0"/>
                <a:ea typeface="Raleway" pitchFamily="34" charset="-122"/>
                <a:cs typeface="Raleway" pitchFamily="34" charset="-120"/>
              </a:rPr>
              <a:t> hoy?   </a:t>
            </a:r>
            <a:r>
              <a:rPr lang="en-US" sz="3200" dirty="0">
                <a:solidFill>
                  <a:srgbClr val="1B1B27"/>
                </a:solidFill>
                <a:latin typeface="Abadi" panose="020B0604020104020204" pitchFamily="34" charset="0"/>
              </a:rPr>
              <a:t>Palabras </a:t>
            </a:r>
            <a:r>
              <a:rPr lang="en-US" sz="3200" dirty="0" err="1">
                <a:solidFill>
                  <a:srgbClr val="1B1B27"/>
                </a:solidFill>
                <a:latin typeface="Abadi" panose="020B0604020104020204" pitchFamily="34" charset="0"/>
              </a:rPr>
              <a:t>que</a:t>
            </a:r>
            <a:r>
              <a:rPr lang="en-US" sz="3200" dirty="0">
                <a:solidFill>
                  <a:srgbClr val="1B1B27"/>
                </a:solidFill>
                <a:latin typeface="Abadi" panose="020B0604020104020204" pitchFamily="34" charset="0"/>
              </a:rPr>
              <a:t> </a:t>
            </a:r>
            <a:r>
              <a:rPr lang="en-US" sz="3200" dirty="0" err="1">
                <a:solidFill>
                  <a:srgbClr val="1B1B27"/>
                </a:solidFill>
                <a:latin typeface="Abadi" panose="020B0604020104020204" pitchFamily="34" charset="0"/>
              </a:rPr>
              <a:t>construyen</a:t>
            </a:r>
            <a:endParaRPr lang="en-US" sz="3200" dirty="0">
              <a:latin typeface="Abadi" panose="020B0604020104020204" pitchFamily="34" charset="0"/>
            </a:endParaRPr>
          </a:p>
        </p:txBody>
      </p:sp>
      <p:pic>
        <p:nvPicPr>
          <p:cNvPr id="7170" name="Picture 2" descr="17 mil resultados de imágenes, fotos de stock e ilustraciones libres de  regalías para Sacerdote dibujo | Shutterstock">
            <a:extLst>
              <a:ext uri="{FF2B5EF4-FFF2-40B4-BE49-F238E27FC236}">
                <a16:creationId xmlns:a16="http://schemas.microsoft.com/office/drawing/2014/main" id="{5FA1AF45-875C-E81D-2F47-56F4BEF354ED}"/>
              </a:ext>
            </a:extLst>
          </p:cNvPr>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b="8339"/>
          <a:stretch>
            <a:fillRect/>
          </a:stretch>
        </p:blipFill>
        <p:spPr bwMode="auto">
          <a:xfrm>
            <a:off x="9788295" y="3017099"/>
            <a:ext cx="2476500" cy="2444602"/>
          </a:xfrm>
          <a:prstGeom prst="rect">
            <a:avLst/>
          </a:prstGeom>
          <a:noFill/>
          <a:extLst>
            <a:ext uri="{909E8E84-426E-40DD-AFC4-6F175D3DCCD1}">
              <a14:hiddenFill xmlns:a14="http://schemas.microsoft.com/office/drawing/2010/main">
                <a:solidFill>
                  <a:srgbClr val="FFFFFF"/>
                </a:solidFill>
              </a14:hiddenFill>
            </a:ext>
          </a:extLst>
        </p:spPr>
      </p:pic>
      <p:pic>
        <p:nvPicPr>
          <p:cNvPr id="23" name="Imagen 22">
            <a:extLst>
              <a:ext uri="{FF2B5EF4-FFF2-40B4-BE49-F238E27FC236}">
                <a16:creationId xmlns:a16="http://schemas.microsoft.com/office/drawing/2014/main" id="{7342531D-A1CB-CDE4-9308-10AC96477C87}"/>
              </a:ext>
            </a:extLst>
          </p:cNvPr>
          <p:cNvPicPr>
            <a:picLocks noChangeAspect="1"/>
          </p:cNvPicPr>
          <p:nvPr/>
        </p:nvPicPr>
        <p:blipFill>
          <a:blip r:embed="rId3"/>
          <a:stretch>
            <a:fillRect/>
          </a:stretch>
        </p:blipFill>
        <p:spPr>
          <a:xfrm>
            <a:off x="10816804" y="70370"/>
            <a:ext cx="1128559" cy="1753298"/>
          </a:xfrm>
          <a:prstGeom prst="rect">
            <a:avLst/>
          </a:prstGeom>
        </p:spPr>
      </p:pic>
      <p:sp>
        <p:nvSpPr>
          <p:cNvPr id="24" name="CuadroTexto 23">
            <a:extLst>
              <a:ext uri="{FF2B5EF4-FFF2-40B4-BE49-F238E27FC236}">
                <a16:creationId xmlns:a16="http://schemas.microsoft.com/office/drawing/2014/main" id="{EB570968-C2F0-B1BF-A934-CA764856114E}"/>
              </a:ext>
            </a:extLst>
          </p:cNvPr>
          <p:cNvSpPr txBox="1"/>
          <p:nvPr/>
        </p:nvSpPr>
        <p:spPr>
          <a:xfrm>
            <a:off x="10299700" y="389120"/>
            <a:ext cx="458780" cy="1015663"/>
          </a:xfrm>
          <a:prstGeom prst="rect">
            <a:avLst/>
          </a:prstGeom>
          <a:noFill/>
        </p:spPr>
        <p:txBody>
          <a:bodyPr wrap="none" rtlCol="0">
            <a:spAutoFit/>
          </a:bodyPr>
          <a:lstStyle/>
          <a:p>
            <a:r>
              <a:rPr lang="es-ES" sz="6000" b="1" dirty="0">
                <a:solidFill>
                  <a:srgbClr val="0079B0"/>
                </a:solidFill>
                <a:latin typeface="Alasassy Caps" pitchFamily="2" charset="0"/>
              </a:rPr>
              <a:t>3</a:t>
            </a:r>
          </a:p>
        </p:txBody>
      </p:sp>
    </p:spTree>
    <p:extLst>
      <p:ext uri="{BB962C8B-B14F-4D97-AF65-F5344CB8AC3E}">
        <p14:creationId xmlns:p14="http://schemas.microsoft.com/office/powerpoint/2010/main" val="410409814"/>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1039</TotalTime>
  <Words>2375</Words>
  <Application>Microsoft Office PowerPoint</Application>
  <PresentationFormat>Panorámica</PresentationFormat>
  <Paragraphs>144</Paragraphs>
  <Slides>17</Slides>
  <Notes>0</Notes>
  <HiddenSlides>0</HiddenSlides>
  <MMClips>1</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17</vt:i4>
      </vt:variant>
    </vt:vector>
  </HeadingPairs>
  <TitlesOfParts>
    <vt:vector size="25" baseType="lpstr">
      <vt:lpstr>Abadi</vt:lpstr>
      <vt:lpstr>ADLaM Display</vt:lpstr>
      <vt:lpstr>Alasassy Caps</vt:lpstr>
      <vt:lpstr>Aptos</vt:lpstr>
      <vt:lpstr>Aptos Display</vt:lpstr>
      <vt:lpstr>Arial</vt:lpstr>
      <vt:lpstr>Courier New</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ANA ISABEL GOMEZ VILLALBA</dc:creator>
  <cp:lastModifiedBy>ANA ISABEL GOMEZ VILLALBA</cp:lastModifiedBy>
  <cp:revision>4</cp:revision>
  <dcterms:created xsi:type="dcterms:W3CDTF">2025-12-01T21:24:35Z</dcterms:created>
  <dcterms:modified xsi:type="dcterms:W3CDTF">2025-12-02T14:47:56Z</dcterms:modified>
</cp:coreProperties>
</file>